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64" r:id="rId2"/>
    <p:sldId id="364" r:id="rId3"/>
    <p:sldId id="392" r:id="rId4"/>
    <p:sldId id="393" r:id="rId5"/>
    <p:sldId id="395" r:id="rId6"/>
    <p:sldId id="399" r:id="rId7"/>
    <p:sldId id="400" r:id="rId8"/>
    <p:sldId id="404" r:id="rId9"/>
    <p:sldId id="394" r:id="rId10"/>
    <p:sldId id="402" r:id="rId11"/>
    <p:sldId id="299" r:id="rId12"/>
    <p:sldId id="322" r:id="rId13"/>
  </p:sldIdLst>
  <p:sldSz cx="9144000" cy="5143500" type="screen16x9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8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4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8D230F3-CF80-4859-8CE7-A43EE81993B5}" styleName="Светлый стиль 1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FABFCF23-3B69-468F-B69F-88F6DE6A72F2}" styleName="Средний стиль 1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944" autoAdjust="0"/>
    <p:restoredTop sz="97459" autoAdjust="0"/>
  </p:normalViewPr>
  <p:slideViewPr>
    <p:cSldViewPr>
      <p:cViewPr varScale="1">
        <p:scale>
          <a:sx n="150" d="100"/>
          <a:sy n="150" d="100"/>
        </p:scale>
        <p:origin x="114" y="15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6" d="100"/>
          <a:sy n="86" d="100"/>
        </p:scale>
        <p:origin x="-3894" y="-84"/>
      </p:cViewPr>
      <p:guideLst>
        <p:guide orient="horz" pos="3128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CC4A966-960A-461B-A3CD-1F3403F842F5}" type="doc">
      <dgm:prSet loTypeId="urn:microsoft.com/office/officeart/2005/8/layout/matrix3" loCatId="matrix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EDB25AF7-81E8-4CEE-9F28-5451B7EA7648}">
      <dgm:prSet phldrT="[Текст]" custT="1"/>
      <dgm:spPr/>
      <dgm:t>
        <a:bodyPr/>
        <a:lstStyle/>
        <a:p>
          <a:r>
            <a:rPr lang="ru-RU" sz="1000" b="1" dirty="0">
              <a:solidFill>
                <a:schemeClr val="tx1"/>
              </a:solidFill>
            </a:rPr>
            <a:t>ИСКУССТВЕННЫЙ ИНТЕЛЛЕКТ</a:t>
          </a:r>
        </a:p>
      </dgm:t>
    </dgm:pt>
    <dgm:pt modelId="{57A466E7-E149-40AB-A001-1D11A74B97EE}" type="parTrans" cxnId="{F97664D5-B99A-408E-9E41-50CEEC64DC27}">
      <dgm:prSet/>
      <dgm:spPr/>
      <dgm:t>
        <a:bodyPr/>
        <a:lstStyle/>
        <a:p>
          <a:endParaRPr lang="ru-RU"/>
        </a:p>
      </dgm:t>
    </dgm:pt>
    <dgm:pt modelId="{1F0D815F-04BF-4494-ADD8-C3AB8C4753FA}" type="sibTrans" cxnId="{F97664D5-B99A-408E-9E41-50CEEC64DC27}">
      <dgm:prSet/>
      <dgm:spPr/>
      <dgm:t>
        <a:bodyPr/>
        <a:lstStyle/>
        <a:p>
          <a:endParaRPr lang="ru-RU"/>
        </a:p>
      </dgm:t>
    </dgm:pt>
    <dgm:pt modelId="{F50C9C5E-E0B3-40C6-A273-081A091A9AD2}">
      <dgm:prSet phldrT="[Текст]"/>
      <dgm:spPr/>
      <dgm:t>
        <a:bodyPr/>
        <a:lstStyle/>
        <a:p>
          <a:r>
            <a:rPr lang="ru-RU" b="1" dirty="0">
              <a:solidFill>
                <a:schemeClr val="tx1"/>
              </a:solidFill>
            </a:rPr>
            <a:t>ИНТЕЛЛЕКТУАЛЬНЫЙ АНАЛИЗ ДАННЫХ</a:t>
          </a:r>
        </a:p>
      </dgm:t>
    </dgm:pt>
    <dgm:pt modelId="{3045E31C-4EDE-421A-B764-B09EBC9C5E06}" type="parTrans" cxnId="{0E2E2060-A6ED-46F7-AA30-66CF60429214}">
      <dgm:prSet/>
      <dgm:spPr/>
      <dgm:t>
        <a:bodyPr/>
        <a:lstStyle/>
        <a:p>
          <a:endParaRPr lang="ru-RU"/>
        </a:p>
      </dgm:t>
    </dgm:pt>
    <dgm:pt modelId="{C367BBA5-834F-4678-9F96-8162577245E0}" type="sibTrans" cxnId="{0E2E2060-A6ED-46F7-AA30-66CF60429214}">
      <dgm:prSet/>
      <dgm:spPr/>
      <dgm:t>
        <a:bodyPr/>
        <a:lstStyle/>
        <a:p>
          <a:endParaRPr lang="ru-RU"/>
        </a:p>
      </dgm:t>
    </dgm:pt>
    <dgm:pt modelId="{18D77342-5396-4E5C-9699-DC86022D66BC}">
      <dgm:prSet phldrT="[Текст]" custT="1"/>
      <dgm:spPr/>
      <dgm:t>
        <a:bodyPr/>
        <a:lstStyle/>
        <a:p>
          <a:r>
            <a:rPr lang="ru-RU" sz="1000" b="1" dirty="0">
              <a:solidFill>
                <a:schemeClr val="tx1"/>
              </a:solidFill>
            </a:rPr>
            <a:t>ЭКОНОМЕТРИКА</a:t>
          </a:r>
        </a:p>
      </dgm:t>
    </dgm:pt>
    <dgm:pt modelId="{8D9BEADD-40A7-4D2D-A2FC-2504CFAF0DD8}" type="parTrans" cxnId="{7E123917-5878-4ACA-B80C-5EC9F7650184}">
      <dgm:prSet/>
      <dgm:spPr/>
      <dgm:t>
        <a:bodyPr/>
        <a:lstStyle/>
        <a:p>
          <a:endParaRPr lang="ru-RU"/>
        </a:p>
      </dgm:t>
    </dgm:pt>
    <dgm:pt modelId="{37264445-750A-4602-9CA3-8657F4970E49}" type="sibTrans" cxnId="{7E123917-5878-4ACA-B80C-5EC9F7650184}">
      <dgm:prSet/>
      <dgm:spPr/>
      <dgm:t>
        <a:bodyPr/>
        <a:lstStyle/>
        <a:p>
          <a:endParaRPr lang="ru-RU"/>
        </a:p>
      </dgm:t>
    </dgm:pt>
    <dgm:pt modelId="{61FE2DA3-3EF6-43EC-A6F4-D4C0504C4CA2}">
      <dgm:prSet phldrT="[Текст]" custT="1"/>
      <dgm:spPr/>
      <dgm:t>
        <a:bodyPr/>
        <a:lstStyle/>
        <a:p>
          <a:r>
            <a:rPr lang="ru-RU" sz="1000" b="1" dirty="0">
              <a:solidFill>
                <a:schemeClr val="tx1"/>
              </a:solidFill>
            </a:rPr>
            <a:t>СТАТИСТИКА</a:t>
          </a:r>
        </a:p>
      </dgm:t>
    </dgm:pt>
    <dgm:pt modelId="{D6D4CDE6-BAA8-4319-8ADD-B0DB457D1497}" type="parTrans" cxnId="{9DC1089B-8413-4C9D-A81E-FB23E7BFF8DF}">
      <dgm:prSet/>
      <dgm:spPr/>
      <dgm:t>
        <a:bodyPr/>
        <a:lstStyle/>
        <a:p>
          <a:endParaRPr lang="ru-RU"/>
        </a:p>
      </dgm:t>
    </dgm:pt>
    <dgm:pt modelId="{3EE48ACD-3C73-4947-B932-1A142B7C54D9}" type="sibTrans" cxnId="{9DC1089B-8413-4C9D-A81E-FB23E7BFF8DF}">
      <dgm:prSet/>
      <dgm:spPr/>
      <dgm:t>
        <a:bodyPr/>
        <a:lstStyle/>
        <a:p>
          <a:endParaRPr lang="ru-RU"/>
        </a:p>
      </dgm:t>
    </dgm:pt>
    <dgm:pt modelId="{9C82551A-0847-421C-B094-DF6FD7DE81C9}" type="pres">
      <dgm:prSet presAssocID="{DCC4A966-960A-461B-A3CD-1F3403F842F5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53D4C98-F8C0-41DC-8E53-194C6C36BF51}" type="pres">
      <dgm:prSet presAssocID="{DCC4A966-960A-461B-A3CD-1F3403F842F5}" presName="diamond" presStyleLbl="bgShp" presStyleIdx="0" presStyleCnt="1" custLinFactNeighborX="0"/>
      <dgm:spPr/>
    </dgm:pt>
    <dgm:pt modelId="{0F83382E-01B8-4CE8-BB96-EAEB1A985289}" type="pres">
      <dgm:prSet presAssocID="{DCC4A966-960A-461B-A3CD-1F3403F842F5}" presName="quad1" presStyleLbl="node1" presStyleIdx="0" presStyleCnt="4" custScaleX="127396" custLinFactNeighborX="-9852" custLinFactNeighborY="235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0991F0-9802-4466-8F83-5C8AB7489831}" type="pres">
      <dgm:prSet presAssocID="{DCC4A966-960A-461B-A3CD-1F3403F842F5}" presName="quad2" presStyleLbl="node1" presStyleIdx="1" presStyleCnt="4" custScaleX="113716" custLinFactNeighborX="12183" custLinFactNeighborY="235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BAF6BDC-0252-47F9-81C6-34AFCBBD8E85}" type="pres">
      <dgm:prSet presAssocID="{DCC4A966-960A-461B-A3CD-1F3403F842F5}" presName="quad3" presStyleLbl="node1" presStyleIdx="2" presStyleCnt="4" custScaleX="122532" custLinFactNeighborX="-9704" custLinFactNeighborY="152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E6DDBB-D906-448F-BD87-FB9C52460727}" type="pres">
      <dgm:prSet presAssocID="{DCC4A966-960A-461B-A3CD-1F3403F842F5}" presName="quad4" presStyleLbl="node1" presStyleIdx="3" presStyleCnt="4" custScaleX="117544" custLinFactNeighborX="15612" custLinFactNeighborY="152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F30162E-72D5-4625-9AC4-50A150F8D56D}" type="presOf" srcId="{F50C9C5E-E0B3-40C6-A273-081A091A9AD2}" destId="{5C0991F0-9802-4466-8F83-5C8AB7489831}" srcOrd="0" destOrd="0" presId="urn:microsoft.com/office/officeart/2005/8/layout/matrix3"/>
    <dgm:cxn modelId="{0E2E2060-A6ED-46F7-AA30-66CF60429214}" srcId="{DCC4A966-960A-461B-A3CD-1F3403F842F5}" destId="{F50C9C5E-E0B3-40C6-A273-081A091A9AD2}" srcOrd="1" destOrd="0" parTransId="{3045E31C-4EDE-421A-B764-B09EBC9C5E06}" sibTransId="{C367BBA5-834F-4678-9F96-8162577245E0}"/>
    <dgm:cxn modelId="{A82455AB-1C40-4AB1-999F-BF9B7F2C5692}" type="presOf" srcId="{18D77342-5396-4E5C-9699-DC86022D66BC}" destId="{8BAF6BDC-0252-47F9-81C6-34AFCBBD8E85}" srcOrd="0" destOrd="0" presId="urn:microsoft.com/office/officeart/2005/8/layout/matrix3"/>
    <dgm:cxn modelId="{7E123917-5878-4ACA-B80C-5EC9F7650184}" srcId="{DCC4A966-960A-461B-A3CD-1F3403F842F5}" destId="{18D77342-5396-4E5C-9699-DC86022D66BC}" srcOrd="2" destOrd="0" parTransId="{8D9BEADD-40A7-4D2D-A2FC-2504CFAF0DD8}" sibTransId="{37264445-750A-4602-9CA3-8657F4970E49}"/>
    <dgm:cxn modelId="{F97664D5-B99A-408E-9E41-50CEEC64DC27}" srcId="{DCC4A966-960A-461B-A3CD-1F3403F842F5}" destId="{EDB25AF7-81E8-4CEE-9F28-5451B7EA7648}" srcOrd="0" destOrd="0" parTransId="{57A466E7-E149-40AB-A001-1D11A74B97EE}" sibTransId="{1F0D815F-04BF-4494-ADD8-C3AB8C4753FA}"/>
    <dgm:cxn modelId="{9DC1089B-8413-4C9D-A81E-FB23E7BFF8DF}" srcId="{DCC4A966-960A-461B-A3CD-1F3403F842F5}" destId="{61FE2DA3-3EF6-43EC-A6F4-D4C0504C4CA2}" srcOrd="3" destOrd="0" parTransId="{D6D4CDE6-BAA8-4319-8ADD-B0DB457D1497}" sibTransId="{3EE48ACD-3C73-4947-B932-1A142B7C54D9}"/>
    <dgm:cxn modelId="{BDE756AE-5E6F-4F9C-9DEF-F5E5265E0E15}" type="presOf" srcId="{EDB25AF7-81E8-4CEE-9F28-5451B7EA7648}" destId="{0F83382E-01B8-4CE8-BB96-EAEB1A985289}" srcOrd="0" destOrd="0" presId="urn:microsoft.com/office/officeart/2005/8/layout/matrix3"/>
    <dgm:cxn modelId="{A0313FCA-EB4C-43C4-8BD5-ECCC815CD477}" type="presOf" srcId="{DCC4A966-960A-461B-A3CD-1F3403F842F5}" destId="{9C82551A-0847-421C-B094-DF6FD7DE81C9}" srcOrd="0" destOrd="0" presId="urn:microsoft.com/office/officeart/2005/8/layout/matrix3"/>
    <dgm:cxn modelId="{137F44C7-E9FA-4A14-B744-A4C46AB53339}" type="presOf" srcId="{61FE2DA3-3EF6-43EC-A6F4-D4C0504C4CA2}" destId="{5BE6DDBB-D906-448F-BD87-FB9C52460727}" srcOrd="0" destOrd="0" presId="urn:microsoft.com/office/officeart/2005/8/layout/matrix3"/>
    <dgm:cxn modelId="{DCFDDE0A-D5AD-4E66-8894-950365F55B83}" type="presParOf" srcId="{9C82551A-0847-421C-B094-DF6FD7DE81C9}" destId="{653D4C98-F8C0-41DC-8E53-194C6C36BF51}" srcOrd="0" destOrd="0" presId="urn:microsoft.com/office/officeart/2005/8/layout/matrix3"/>
    <dgm:cxn modelId="{6704E905-A6BC-4AAD-B76C-AE32825E44FA}" type="presParOf" srcId="{9C82551A-0847-421C-B094-DF6FD7DE81C9}" destId="{0F83382E-01B8-4CE8-BB96-EAEB1A985289}" srcOrd="1" destOrd="0" presId="urn:microsoft.com/office/officeart/2005/8/layout/matrix3"/>
    <dgm:cxn modelId="{4978637F-AA03-4532-8278-04B7709F3116}" type="presParOf" srcId="{9C82551A-0847-421C-B094-DF6FD7DE81C9}" destId="{5C0991F0-9802-4466-8F83-5C8AB7489831}" srcOrd="2" destOrd="0" presId="urn:microsoft.com/office/officeart/2005/8/layout/matrix3"/>
    <dgm:cxn modelId="{3E0A3C32-F936-460C-98C1-CE422D26BBD8}" type="presParOf" srcId="{9C82551A-0847-421C-B094-DF6FD7DE81C9}" destId="{8BAF6BDC-0252-47F9-81C6-34AFCBBD8E85}" srcOrd="3" destOrd="0" presId="urn:microsoft.com/office/officeart/2005/8/layout/matrix3"/>
    <dgm:cxn modelId="{05B9D948-E86C-4D85-8D33-80AC074DABDF}" type="presParOf" srcId="{9C82551A-0847-421C-B094-DF6FD7DE81C9}" destId="{5BE6DDBB-D906-448F-BD87-FB9C52460727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3D4C98-F8C0-41DC-8E53-194C6C36BF51}">
      <dsp:nvSpPr>
        <dsp:cNvPr id="0" name=""/>
        <dsp:cNvSpPr/>
      </dsp:nvSpPr>
      <dsp:spPr>
        <a:xfrm>
          <a:off x="2521086" y="0"/>
          <a:ext cx="3455715" cy="3455715"/>
        </a:xfrm>
        <a:prstGeom prst="diamond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F83382E-01B8-4CE8-BB96-EAEB1A985289}">
      <dsp:nvSpPr>
        <dsp:cNvPr id="0" name=""/>
        <dsp:cNvSpPr/>
      </dsp:nvSpPr>
      <dsp:spPr>
        <a:xfrm>
          <a:off x="2531989" y="360045"/>
          <a:ext cx="1716952" cy="1347728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>
              <a:solidFill>
                <a:schemeClr val="tx1"/>
              </a:solidFill>
            </a:rPr>
            <a:t>ИСКУССТВЕННЫЙ ИНТЕЛЛЕКТ</a:t>
          </a:r>
        </a:p>
      </dsp:txBody>
      <dsp:txXfrm>
        <a:off x="2597780" y="425836"/>
        <a:ext cx="1585370" cy="1216146"/>
      </dsp:txXfrm>
    </dsp:sp>
    <dsp:sp modelId="{5C0991F0-9802-4466-8F83-5C8AB7489831}">
      <dsp:nvSpPr>
        <dsp:cNvPr id="0" name=""/>
        <dsp:cNvSpPr/>
      </dsp:nvSpPr>
      <dsp:spPr>
        <a:xfrm>
          <a:off x="4372546" y="360045"/>
          <a:ext cx="1532583" cy="1347728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b="1" kern="1200" dirty="0">
              <a:solidFill>
                <a:schemeClr val="tx1"/>
              </a:solidFill>
            </a:rPr>
            <a:t>ИНТЕЛЛЕКТУАЛЬНЫЙ АНАЛИЗ ДАННЫХ</a:t>
          </a:r>
        </a:p>
      </dsp:txBody>
      <dsp:txXfrm>
        <a:off x="4438337" y="425836"/>
        <a:ext cx="1401001" cy="1216146"/>
      </dsp:txXfrm>
    </dsp:sp>
    <dsp:sp modelId="{8BAF6BDC-0252-47F9-81C6-34AFCBBD8E85}">
      <dsp:nvSpPr>
        <dsp:cNvPr id="0" name=""/>
        <dsp:cNvSpPr/>
      </dsp:nvSpPr>
      <dsp:spPr>
        <a:xfrm>
          <a:off x="2566760" y="1800205"/>
          <a:ext cx="1651399" cy="1347728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>
              <a:solidFill>
                <a:schemeClr val="tx1"/>
              </a:solidFill>
            </a:rPr>
            <a:t>ЭКОНОМЕТРИКА</a:t>
          </a:r>
        </a:p>
      </dsp:txBody>
      <dsp:txXfrm>
        <a:off x="2632551" y="1865996"/>
        <a:ext cx="1519817" cy="1216146"/>
      </dsp:txXfrm>
    </dsp:sp>
    <dsp:sp modelId="{5BE6DDBB-D906-448F-BD87-FB9C52460727}">
      <dsp:nvSpPr>
        <dsp:cNvPr id="0" name=""/>
        <dsp:cNvSpPr/>
      </dsp:nvSpPr>
      <dsp:spPr>
        <a:xfrm>
          <a:off x="4392964" y="1800205"/>
          <a:ext cx="1584174" cy="1347728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>
              <a:solidFill>
                <a:schemeClr val="tx1"/>
              </a:solidFill>
            </a:rPr>
            <a:t>СТАТИСТИКА</a:t>
          </a:r>
        </a:p>
      </dsp:txBody>
      <dsp:txXfrm>
        <a:off x="4458755" y="1865996"/>
        <a:ext cx="1452592" cy="12161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4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7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6D1038-0D35-46B6-8FDE-5083E01EB316}" type="datetimeFigureOut">
              <a:rPr lang="ru-RU" smtClean="0"/>
              <a:pPr/>
              <a:t>27.02.2024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4" y="9430093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7" y="9430093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66D346-CEFF-42B0-9EA0-BF6A6CEE778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52857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4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7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C3FCB9-5335-49EC-971E-E73A7FAEF396}" type="datetimeFigureOut">
              <a:rPr lang="ru-RU" smtClean="0"/>
              <a:pPr/>
              <a:t>27.02.2024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909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4" y="9430093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7" y="9430093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CF165D-A73A-4748-9C77-5243706A7DF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69635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sz="quarter" idx="10" hasCustomPrompt="1"/>
          </p:nvPr>
        </p:nvSpPr>
        <p:spPr>
          <a:xfrm>
            <a:off x="4067175" y="1995686"/>
            <a:ext cx="4393257" cy="1367284"/>
          </a:xfrm>
        </p:spPr>
        <p:txBody>
          <a:bodyPr>
            <a:noAutofit/>
          </a:bodyPr>
          <a:lstStyle>
            <a:lvl1pPr marL="0">
              <a:buNone/>
              <a:defRPr sz="25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ДОБАВИТЬ </a:t>
            </a:r>
          </a:p>
          <a:p>
            <a:pPr lvl="0"/>
            <a:r>
              <a:rPr lang="ru-RU" dirty="0"/>
              <a:t>ЗАГОЛОВОК НЕ БОЛЕЕ </a:t>
            </a:r>
          </a:p>
          <a:p>
            <a:pPr lvl="0"/>
            <a:r>
              <a:rPr lang="ru-RU" dirty="0"/>
              <a:t>3-Х СТРОК - </a:t>
            </a:r>
            <a:r>
              <a:rPr lang="en-US" dirty="0"/>
              <a:t>ARIAL</a:t>
            </a:r>
            <a:endParaRPr lang="ru-RU" dirty="0"/>
          </a:p>
        </p:txBody>
      </p:sp>
      <p:sp>
        <p:nvSpPr>
          <p:cNvPr id="11" name="Текст 4"/>
          <p:cNvSpPr>
            <a:spLocks noGrp="1"/>
          </p:cNvSpPr>
          <p:nvPr>
            <p:ph type="body" sz="quarter" idx="11" hasCustomPrompt="1"/>
          </p:nvPr>
        </p:nvSpPr>
        <p:spPr>
          <a:xfrm>
            <a:off x="4067944" y="3651871"/>
            <a:ext cx="3168352" cy="648072"/>
          </a:xfrm>
        </p:spPr>
        <p:txBody>
          <a:bodyPr>
            <a:normAutofit/>
          </a:bodyPr>
          <a:lstStyle>
            <a:lvl1pPr marL="0" algn="l">
              <a:buNone/>
              <a:defRPr sz="1600" b="0" i="0" u="none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Напишите Имя автора не более 2-х строк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2 - Справ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7"/>
          <p:cNvSpPr>
            <a:spLocks noGrp="1"/>
          </p:cNvSpPr>
          <p:nvPr>
            <p:ph type="body" sz="quarter" idx="13" hasCustomPrompt="1"/>
          </p:nvPr>
        </p:nvSpPr>
        <p:spPr>
          <a:xfrm>
            <a:off x="5292080" y="1347614"/>
            <a:ext cx="3456384" cy="360040"/>
          </a:xfrm>
        </p:spPr>
        <p:txBody>
          <a:bodyPr>
            <a:noAutofit/>
          </a:bodyPr>
          <a:lstStyle>
            <a:lvl1pPr marL="0" algn="r">
              <a:buNone/>
              <a:defRPr sz="19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ЗАГОЛОВОК СЛАЙДА</a:t>
            </a:r>
          </a:p>
        </p:txBody>
      </p:sp>
      <p:sp>
        <p:nvSpPr>
          <p:cNvPr id="8" name="Текст 4"/>
          <p:cNvSpPr>
            <a:spLocks noGrp="1"/>
          </p:cNvSpPr>
          <p:nvPr>
            <p:ph type="body" sz="quarter" idx="15" hasCustomPrompt="1"/>
          </p:nvPr>
        </p:nvSpPr>
        <p:spPr>
          <a:xfrm>
            <a:off x="5292079" y="1851670"/>
            <a:ext cx="3456384" cy="2664296"/>
          </a:xfrm>
        </p:spPr>
        <p:txBody>
          <a:bodyPr>
            <a:normAutofit/>
          </a:bodyPr>
          <a:lstStyle>
            <a:lvl1pPr marL="0" algn="r">
              <a:buNone/>
              <a:defRPr sz="1600" b="0" i="0" u="none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Добавьте в это поле основной текст слайда</a:t>
            </a:r>
          </a:p>
        </p:txBody>
      </p:sp>
      <p:sp>
        <p:nvSpPr>
          <p:cNvPr id="6" name="Содержимое 6"/>
          <p:cNvSpPr>
            <a:spLocks noGrp="1"/>
          </p:cNvSpPr>
          <p:nvPr>
            <p:ph sz="quarter" idx="14" hasCustomPrompt="1"/>
          </p:nvPr>
        </p:nvSpPr>
        <p:spPr>
          <a:xfrm>
            <a:off x="323528" y="1203598"/>
            <a:ext cx="4248472" cy="3528740"/>
          </a:xfrm>
        </p:spPr>
        <p:txBody>
          <a:bodyPr>
            <a:normAutofit/>
          </a:bodyPr>
          <a:lstStyle>
            <a:lvl1pPr marL="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baseline="0"/>
            </a:lvl1pPr>
          </a:lstStyle>
          <a:p>
            <a:pPr lvl="0"/>
            <a:r>
              <a:rPr lang="ru-RU" dirty="0"/>
              <a:t>Добавьте в это поле основной текст слайда</a:t>
            </a:r>
            <a:r>
              <a:rPr lang="en-US" dirty="0"/>
              <a:t> </a:t>
            </a:r>
            <a:r>
              <a:rPr lang="ru-RU" dirty="0"/>
              <a:t>или другой объект, кликнув по иконкам ниже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(Фото) - 1 Справ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Рисунок 10"/>
          <p:cNvSpPr>
            <a:spLocks noGrp="1"/>
          </p:cNvSpPr>
          <p:nvPr>
            <p:ph type="pic" sz="quarter" idx="10" hasCustomPrompt="1"/>
          </p:nvPr>
        </p:nvSpPr>
        <p:spPr>
          <a:xfrm>
            <a:off x="4067944" y="1203598"/>
            <a:ext cx="4704523" cy="3528392"/>
          </a:xfrm>
          <a:solidFill>
            <a:schemeClr val="bg1">
              <a:lumMod val="85000"/>
            </a:schemeClr>
          </a:solidFill>
          <a:ln w="63500">
            <a:solidFill>
              <a:srgbClr val="FF6400"/>
            </a:solidFill>
            <a:miter lim="800000"/>
          </a:ln>
        </p:spPr>
        <p:txBody>
          <a:bodyPr/>
          <a:lstStyle>
            <a:lvl1pPr marL="0" algn="ctr">
              <a:buNone/>
              <a:defRPr baseline="0"/>
            </a:lvl1pPr>
          </a:lstStyle>
          <a:p>
            <a:r>
              <a:rPr lang="ru-RU" dirty="0"/>
              <a:t>Нажмите на иконку в центре, чтобы вставить изображение </a:t>
            </a:r>
            <a:r>
              <a:rPr lang="en-US" dirty="0"/>
              <a:t>3x4</a:t>
            </a:r>
            <a:endParaRPr lang="ru-RU" dirty="0"/>
          </a:p>
        </p:txBody>
      </p:sp>
      <p:sp>
        <p:nvSpPr>
          <p:cNvPr id="4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0" y="1203598"/>
            <a:ext cx="3672408" cy="360040"/>
          </a:xfrm>
        </p:spPr>
        <p:txBody>
          <a:bodyPr>
            <a:noAutofit/>
          </a:bodyPr>
          <a:lstStyle>
            <a:lvl1pPr marL="0" algn="r">
              <a:buNone/>
              <a:defRPr sz="1900" b="1" baseline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ЗАГОЛОВОК СЛАЙДА</a:t>
            </a:r>
          </a:p>
        </p:txBody>
      </p:sp>
      <p:sp>
        <p:nvSpPr>
          <p:cNvPr id="6" name="Содержимое 6"/>
          <p:cNvSpPr>
            <a:spLocks noGrp="1"/>
          </p:cNvSpPr>
          <p:nvPr>
            <p:ph sz="quarter" idx="14" hasCustomPrompt="1"/>
          </p:nvPr>
        </p:nvSpPr>
        <p:spPr>
          <a:xfrm>
            <a:off x="251520" y="1635646"/>
            <a:ext cx="3672408" cy="3096692"/>
          </a:xfrm>
        </p:spPr>
        <p:txBody>
          <a:bodyPr>
            <a:normAutofit/>
          </a:bodyPr>
          <a:lstStyle>
            <a:lvl1pPr marL="0" marR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baseline="0"/>
            </a:lvl1pPr>
          </a:lstStyle>
          <a:p>
            <a:pPr lvl="0"/>
            <a:r>
              <a:rPr lang="ru-RU" dirty="0"/>
              <a:t>Добавьте в это поле основной текст слайда</a:t>
            </a:r>
            <a:r>
              <a:rPr lang="en-US" dirty="0"/>
              <a:t> </a:t>
            </a:r>
            <a:r>
              <a:rPr lang="ru-RU" dirty="0"/>
              <a:t>или другой объект, кликнув по иконкам ниже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(Фото) - 2 Справ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10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4043264" y="1581259"/>
            <a:ext cx="4705200" cy="2646675"/>
          </a:xfrm>
          <a:solidFill>
            <a:schemeClr val="bg1">
              <a:lumMod val="85000"/>
            </a:schemeClr>
          </a:solidFill>
          <a:ln w="63500">
            <a:solidFill>
              <a:srgbClr val="FF6400"/>
            </a:solidFill>
            <a:miter lim="800000"/>
          </a:ln>
        </p:spPr>
        <p:txBody>
          <a:bodyPr/>
          <a:lstStyle>
            <a:lvl1pPr marL="0" algn="ctr">
              <a:buNone/>
              <a:defRPr baseline="0"/>
            </a:lvl1pPr>
          </a:lstStyle>
          <a:p>
            <a:r>
              <a:rPr lang="ru-RU" dirty="0"/>
              <a:t>Нажмите на иконку в центре, чтобы вставить изображение </a:t>
            </a:r>
            <a:r>
              <a:rPr lang="en-US" dirty="0"/>
              <a:t>16x9</a:t>
            </a:r>
            <a:endParaRPr lang="ru-RU" dirty="0"/>
          </a:p>
        </p:txBody>
      </p:sp>
      <p:sp>
        <p:nvSpPr>
          <p:cNvPr id="4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0" y="1203598"/>
            <a:ext cx="3672408" cy="360040"/>
          </a:xfrm>
        </p:spPr>
        <p:txBody>
          <a:bodyPr>
            <a:noAutofit/>
          </a:bodyPr>
          <a:lstStyle>
            <a:lvl1pPr marL="0" algn="r">
              <a:buNone/>
              <a:defRPr sz="1900" b="1" baseline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ЗАГОЛОВОК СЛАЙДА</a:t>
            </a:r>
          </a:p>
        </p:txBody>
      </p:sp>
      <p:sp>
        <p:nvSpPr>
          <p:cNvPr id="6" name="Содержимое 6"/>
          <p:cNvSpPr>
            <a:spLocks noGrp="1"/>
          </p:cNvSpPr>
          <p:nvPr>
            <p:ph sz="quarter" idx="14" hasCustomPrompt="1"/>
          </p:nvPr>
        </p:nvSpPr>
        <p:spPr>
          <a:xfrm>
            <a:off x="251520" y="1635646"/>
            <a:ext cx="3672408" cy="3096692"/>
          </a:xfrm>
        </p:spPr>
        <p:txBody>
          <a:bodyPr>
            <a:normAutofit/>
          </a:bodyPr>
          <a:lstStyle>
            <a:lvl1pPr marL="0" marR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baseline="0"/>
            </a:lvl1pPr>
          </a:lstStyle>
          <a:p>
            <a:pPr lvl="0"/>
            <a:r>
              <a:rPr lang="ru-RU" dirty="0"/>
              <a:t>Добавьте в это поле основной текст слайда</a:t>
            </a:r>
            <a:r>
              <a:rPr lang="en-US" dirty="0"/>
              <a:t> </a:t>
            </a:r>
            <a:r>
              <a:rPr lang="ru-RU" dirty="0"/>
              <a:t>или другой объект, кликнув по иконкам ниже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(Фото) - 3 Справ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10"/>
          <p:cNvSpPr>
            <a:spLocks noGrp="1"/>
          </p:cNvSpPr>
          <p:nvPr>
            <p:ph type="pic" sz="quarter" idx="10" hasCustomPrompt="1"/>
          </p:nvPr>
        </p:nvSpPr>
        <p:spPr>
          <a:xfrm>
            <a:off x="4644008" y="1203598"/>
            <a:ext cx="3528000" cy="3528392"/>
          </a:xfrm>
          <a:solidFill>
            <a:schemeClr val="bg1">
              <a:lumMod val="85000"/>
            </a:schemeClr>
          </a:solidFill>
          <a:ln w="63500">
            <a:solidFill>
              <a:srgbClr val="FF6400"/>
            </a:solidFill>
            <a:miter lim="800000"/>
          </a:ln>
        </p:spPr>
        <p:txBody>
          <a:bodyPr/>
          <a:lstStyle>
            <a:lvl1pPr marL="0" algn="ctr">
              <a:buNone/>
              <a:defRPr baseline="0"/>
            </a:lvl1pPr>
          </a:lstStyle>
          <a:p>
            <a:r>
              <a:rPr lang="ru-RU" dirty="0"/>
              <a:t>Нажмите на иконку в центре, чтобы вставить изображение </a:t>
            </a:r>
            <a:r>
              <a:rPr lang="en-US" dirty="0"/>
              <a:t>3x4</a:t>
            </a:r>
            <a:endParaRPr lang="ru-RU" dirty="0"/>
          </a:p>
        </p:txBody>
      </p:sp>
      <p:sp>
        <p:nvSpPr>
          <p:cNvPr id="4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0" y="1203598"/>
            <a:ext cx="4104456" cy="360040"/>
          </a:xfrm>
        </p:spPr>
        <p:txBody>
          <a:bodyPr>
            <a:noAutofit/>
          </a:bodyPr>
          <a:lstStyle>
            <a:lvl1pPr marL="0" algn="r">
              <a:buNone/>
              <a:defRPr sz="1900" b="1" baseline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ЗАГОЛОВОК СЛАЙДА</a:t>
            </a:r>
          </a:p>
        </p:txBody>
      </p:sp>
      <p:sp>
        <p:nvSpPr>
          <p:cNvPr id="5" name="Содержимое 6"/>
          <p:cNvSpPr>
            <a:spLocks noGrp="1"/>
          </p:cNvSpPr>
          <p:nvPr>
            <p:ph sz="quarter" idx="14" hasCustomPrompt="1"/>
          </p:nvPr>
        </p:nvSpPr>
        <p:spPr>
          <a:xfrm>
            <a:off x="251520" y="1635646"/>
            <a:ext cx="4104456" cy="3096692"/>
          </a:xfrm>
        </p:spPr>
        <p:txBody>
          <a:bodyPr>
            <a:normAutofit/>
          </a:bodyPr>
          <a:lstStyle>
            <a:lvl1pPr marL="0" marR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baseline="0"/>
            </a:lvl1pPr>
          </a:lstStyle>
          <a:p>
            <a:pPr lvl="0"/>
            <a:r>
              <a:rPr lang="ru-RU" dirty="0"/>
              <a:t>Добавьте в это поле основной текст слайда</a:t>
            </a:r>
            <a:r>
              <a:rPr lang="en-US" dirty="0"/>
              <a:t> </a:t>
            </a:r>
            <a:r>
              <a:rPr lang="ru-RU" dirty="0"/>
              <a:t>или другой объект, кликнув по иконкам ниже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ополнительный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одержимое 7"/>
          <p:cNvSpPr>
            <a:spLocks noGrp="1"/>
          </p:cNvSpPr>
          <p:nvPr>
            <p:ph sz="quarter" idx="11" hasCustomPrompt="1"/>
          </p:nvPr>
        </p:nvSpPr>
        <p:spPr>
          <a:xfrm>
            <a:off x="323056" y="1563688"/>
            <a:ext cx="8497888" cy="3095625"/>
          </a:xfrm>
        </p:spPr>
        <p:txBody>
          <a:bodyPr>
            <a:normAutofit/>
          </a:bodyPr>
          <a:lstStyle>
            <a:lvl1pPr algn="ctr">
              <a:buNone/>
              <a:defRPr sz="18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/>
            <a:r>
              <a:rPr lang="ru-RU" dirty="0"/>
              <a:t>Добавьте требуемый контент </a:t>
            </a:r>
          </a:p>
          <a:p>
            <a:pPr lvl="0"/>
            <a:r>
              <a:rPr lang="ru-RU" dirty="0"/>
              <a:t>(текст, изображения, таблицы и др.)</a:t>
            </a:r>
          </a:p>
        </p:txBody>
      </p:sp>
      <p:sp>
        <p:nvSpPr>
          <p:cNvPr id="4" name="Текст 7"/>
          <p:cNvSpPr>
            <a:spLocks noGrp="1"/>
          </p:cNvSpPr>
          <p:nvPr>
            <p:ph type="body" sz="quarter" idx="10" hasCustomPrompt="1"/>
          </p:nvPr>
        </p:nvSpPr>
        <p:spPr>
          <a:xfrm>
            <a:off x="5292080" y="195486"/>
            <a:ext cx="3456384" cy="720080"/>
          </a:xfrm>
        </p:spPr>
        <p:txBody>
          <a:bodyPr>
            <a:noAutofit/>
          </a:bodyPr>
          <a:lstStyle>
            <a:lvl1pPr marL="0" algn="r">
              <a:buNone/>
              <a:defRPr sz="19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ЗАГОЛОВОК СЛАЙДА</a:t>
            </a:r>
          </a:p>
          <a:p>
            <a:pPr lvl="0"/>
            <a:r>
              <a:rPr lang="ru-RU" dirty="0"/>
              <a:t>ДВЕ СТРОКИ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ополнительный 0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одержимое 7"/>
          <p:cNvSpPr>
            <a:spLocks noGrp="1"/>
          </p:cNvSpPr>
          <p:nvPr>
            <p:ph sz="quarter" idx="11" hasCustomPrompt="1"/>
          </p:nvPr>
        </p:nvSpPr>
        <p:spPr>
          <a:xfrm>
            <a:off x="323056" y="1203598"/>
            <a:ext cx="8497888" cy="3455715"/>
          </a:xfrm>
        </p:spPr>
        <p:txBody>
          <a:bodyPr>
            <a:normAutofit/>
          </a:bodyPr>
          <a:lstStyle>
            <a:lvl1pPr algn="ctr">
              <a:buNone/>
              <a:defRPr sz="18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/>
            <a:r>
              <a:rPr lang="ru-RU" dirty="0"/>
              <a:t>Добавьте требуемый контент </a:t>
            </a:r>
          </a:p>
          <a:p>
            <a:pPr lvl="0"/>
            <a:r>
              <a:rPr lang="ru-RU" dirty="0"/>
              <a:t>(текст, изображения, таблицы и др.)</a:t>
            </a:r>
          </a:p>
        </p:txBody>
      </p:sp>
      <p:sp>
        <p:nvSpPr>
          <p:cNvPr id="4" name="Текст 7"/>
          <p:cNvSpPr>
            <a:spLocks noGrp="1"/>
          </p:cNvSpPr>
          <p:nvPr>
            <p:ph type="body" sz="quarter" idx="10" hasCustomPrompt="1"/>
          </p:nvPr>
        </p:nvSpPr>
        <p:spPr>
          <a:xfrm>
            <a:off x="5292080" y="195486"/>
            <a:ext cx="3456384" cy="720080"/>
          </a:xfrm>
        </p:spPr>
        <p:txBody>
          <a:bodyPr>
            <a:noAutofit/>
          </a:bodyPr>
          <a:lstStyle>
            <a:lvl1pPr marL="0" algn="r">
              <a:buNone/>
              <a:defRPr sz="19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ЗАГОЛОВОК СЛАЙДА</a:t>
            </a:r>
          </a:p>
          <a:p>
            <a:pPr lvl="0"/>
            <a:r>
              <a:rPr lang="ru-RU" dirty="0"/>
              <a:t>ДВЕ СТРОКИ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ополнительный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7"/>
          <p:cNvSpPr>
            <a:spLocks noGrp="1"/>
          </p:cNvSpPr>
          <p:nvPr>
            <p:ph type="body" sz="quarter" idx="10" hasCustomPrompt="1"/>
          </p:nvPr>
        </p:nvSpPr>
        <p:spPr>
          <a:xfrm>
            <a:off x="5292080" y="195486"/>
            <a:ext cx="3456384" cy="720080"/>
          </a:xfrm>
        </p:spPr>
        <p:txBody>
          <a:bodyPr>
            <a:noAutofit/>
          </a:bodyPr>
          <a:lstStyle>
            <a:lvl1pPr marL="0" algn="r">
              <a:buNone/>
              <a:defRPr sz="19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ЗАГОЛОВОК СЛАЙДА</a:t>
            </a:r>
          </a:p>
          <a:p>
            <a:pPr lvl="0"/>
            <a:r>
              <a:rPr lang="ru-RU" dirty="0"/>
              <a:t>ДВЕ СТРОКИ</a:t>
            </a:r>
          </a:p>
        </p:txBody>
      </p:sp>
      <p:sp>
        <p:nvSpPr>
          <p:cNvPr id="5" name="Содержимое 7"/>
          <p:cNvSpPr>
            <a:spLocks noGrp="1"/>
          </p:cNvSpPr>
          <p:nvPr>
            <p:ph sz="quarter" idx="11" hasCustomPrompt="1"/>
          </p:nvPr>
        </p:nvSpPr>
        <p:spPr>
          <a:xfrm>
            <a:off x="323056" y="3291830"/>
            <a:ext cx="8497888" cy="1367483"/>
          </a:xfrm>
        </p:spPr>
        <p:txBody>
          <a:bodyPr>
            <a:normAutofit/>
          </a:bodyPr>
          <a:lstStyle>
            <a:lvl1pPr algn="ctr">
              <a:buNone/>
              <a:defRPr sz="16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/>
            <a:r>
              <a:rPr lang="ru-RU" dirty="0"/>
              <a:t>Добавьте требуемый контент </a:t>
            </a:r>
          </a:p>
          <a:p>
            <a:pPr lvl="0"/>
            <a:r>
              <a:rPr lang="ru-RU" dirty="0"/>
              <a:t>(текст, изображения, таблицы и др.)</a:t>
            </a:r>
          </a:p>
        </p:txBody>
      </p:sp>
      <p:sp>
        <p:nvSpPr>
          <p:cNvPr id="7" name="Содержимое 7"/>
          <p:cNvSpPr>
            <a:spLocks noGrp="1"/>
          </p:cNvSpPr>
          <p:nvPr>
            <p:ph sz="quarter" idx="12" hasCustomPrompt="1"/>
          </p:nvPr>
        </p:nvSpPr>
        <p:spPr>
          <a:xfrm>
            <a:off x="323528" y="1275606"/>
            <a:ext cx="8497888" cy="1656184"/>
          </a:xfrm>
        </p:spPr>
        <p:txBody>
          <a:bodyPr>
            <a:normAutofit/>
          </a:bodyPr>
          <a:lstStyle>
            <a:lvl1pPr algn="ctr">
              <a:buNone/>
              <a:defRPr sz="1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Добавьте требуемый контент </a:t>
            </a:r>
          </a:p>
          <a:p>
            <a:pPr lvl="0"/>
            <a:r>
              <a:rPr lang="ru-RU" dirty="0"/>
              <a:t>(текст, изображения, таблицы и др.)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ополнительный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7"/>
          <p:cNvSpPr>
            <a:spLocks noGrp="1"/>
          </p:cNvSpPr>
          <p:nvPr>
            <p:ph type="body" sz="quarter" idx="10" hasCustomPrompt="1"/>
          </p:nvPr>
        </p:nvSpPr>
        <p:spPr>
          <a:xfrm>
            <a:off x="1043608" y="2643758"/>
            <a:ext cx="7056784" cy="792088"/>
          </a:xfrm>
        </p:spPr>
        <p:txBody>
          <a:bodyPr>
            <a:noAutofit/>
          </a:bodyPr>
          <a:lstStyle>
            <a:lvl1pPr marL="0" algn="ctr">
              <a:buNone/>
              <a:defRPr sz="19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ЗАГОЛОВОК СЛАЙДА</a:t>
            </a:r>
          </a:p>
          <a:p>
            <a:pPr lvl="0"/>
            <a:r>
              <a:rPr lang="ru-RU" dirty="0"/>
              <a:t>ДВЕ СТРОКИ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7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923678"/>
            <a:ext cx="9144000" cy="504056"/>
          </a:xfrm>
          <a:gradFill flip="none" rotWithShape="1"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50000">
                <a:schemeClr val="tx2">
                  <a:lumMod val="75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0"/>
            <a:tileRect/>
          </a:gradFill>
        </p:spPr>
        <p:txBody>
          <a:bodyPr>
            <a:noAutofit/>
          </a:bodyPr>
          <a:lstStyle>
            <a:lvl1pPr marL="0" algn="ctr">
              <a:buNone/>
              <a:defRPr sz="25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УКАЖИТЕ НАЗВАНИЕ РАЗДЕЛА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987574"/>
            <a:ext cx="9144000" cy="504056"/>
          </a:xfrm>
          <a:gradFill flip="none" rotWithShape="1"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50000">
                <a:srgbClr val="FF6400">
                  <a:alpha val="86000"/>
                </a:srgb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0"/>
            <a:tileRect/>
          </a:gradFill>
        </p:spPr>
        <p:txBody>
          <a:bodyPr>
            <a:noAutofit/>
          </a:bodyPr>
          <a:lstStyle>
            <a:lvl1pPr marL="0" algn="ctr">
              <a:buNone/>
              <a:defRPr sz="25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Поблагодарите слушателей</a:t>
            </a:r>
          </a:p>
        </p:txBody>
      </p:sp>
      <p:sp>
        <p:nvSpPr>
          <p:cNvPr id="10" name="Текст 4"/>
          <p:cNvSpPr>
            <a:spLocks noGrp="1"/>
          </p:cNvSpPr>
          <p:nvPr>
            <p:ph type="body" sz="quarter" idx="11" hasCustomPrompt="1"/>
          </p:nvPr>
        </p:nvSpPr>
        <p:spPr>
          <a:xfrm>
            <a:off x="2843808" y="1779662"/>
            <a:ext cx="3168352" cy="792088"/>
          </a:xfrm>
        </p:spPr>
        <p:txBody>
          <a:bodyPr>
            <a:normAutofit/>
          </a:bodyPr>
          <a:lstStyle>
            <a:lvl1pPr marL="0" algn="ctr">
              <a:buNone/>
              <a:defRPr sz="1600" b="0" i="0" u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Напишите Имя автора и контакты не более 3-х строк в этом месте.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sz="quarter" idx="10" hasCustomPrompt="1"/>
          </p:nvPr>
        </p:nvSpPr>
        <p:spPr>
          <a:xfrm>
            <a:off x="4067175" y="1995686"/>
            <a:ext cx="4393257" cy="1367284"/>
          </a:xfrm>
        </p:spPr>
        <p:txBody>
          <a:bodyPr>
            <a:noAutofit/>
          </a:bodyPr>
          <a:lstStyle>
            <a:lvl1pPr marL="0">
              <a:buNone/>
              <a:defRPr sz="25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ДОБАВИТЬ </a:t>
            </a:r>
          </a:p>
          <a:p>
            <a:pPr lvl="0"/>
            <a:r>
              <a:rPr lang="ru-RU" dirty="0"/>
              <a:t>ЗАГОЛОВОК НЕ БОЛЕЕ </a:t>
            </a:r>
          </a:p>
          <a:p>
            <a:pPr lvl="0"/>
            <a:r>
              <a:rPr lang="ru-RU" dirty="0"/>
              <a:t>3-Х СТРОК - </a:t>
            </a:r>
            <a:r>
              <a:rPr lang="en-US" dirty="0"/>
              <a:t>ARIAL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1" hasCustomPrompt="1"/>
          </p:nvPr>
        </p:nvSpPr>
        <p:spPr>
          <a:xfrm>
            <a:off x="5292080" y="3651871"/>
            <a:ext cx="3168352" cy="648072"/>
          </a:xfrm>
        </p:spPr>
        <p:txBody>
          <a:bodyPr>
            <a:normAutofit/>
          </a:bodyPr>
          <a:lstStyle>
            <a:lvl1pPr marL="0" algn="r">
              <a:buNone/>
              <a:defRPr sz="1600" b="0" i="0" u="none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Напишите Имя автора не более 2-х строк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419622"/>
            <a:ext cx="9144000" cy="504056"/>
          </a:xfrm>
          <a:gradFill flip="none" rotWithShape="1"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50000">
                <a:srgbClr val="FF6400">
                  <a:alpha val="86000"/>
                </a:srgb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0"/>
            <a:tileRect/>
          </a:gradFill>
        </p:spPr>
        <p:txBody>
          <a:bodyPr>
            <a:noAutofit/>
          </a:bodyPr>
          <a:lstStyle>
            <a:lvl1pPr marL="0" algn="ctr">
              <a:buNone/>
              <a:defRPr sz="25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Поблагодарите слушателей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sz="quarter" idx="10" hasCustomPrompt="1"/>
          </p:nvPr>
        </p:nvSpPr>
        <p:spPr>
          <a:xfrm>
            <a:off x="4067175" y="1995686"/>
            <a:ext cx="4393257" cy="1367284"/>
          </a:xfrm>
        </p:spPr>
        <p:txBody>
          <a:bodyPr>
            <a:noAutofit/>
          </a:bodyPr>
          <a:lstStyle>
            <a:lvl1pPr marL="0">
              <a:buNone/>
              <a:defRPr sz="25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ДОБАВИТЬ </a:t>
            </a:r>
          </a:p>
          <a:p>
            <a:pPr lvl="0"/>
            <a:r>
              <a:rPr lang="ru-RU" dirty="0"/>
              <a:t>ЗАГОЛОВОК НЕ БОЛЕЕ </a:t>
            </a:r>
          </a:p>
          <a:p>
            <a:pPr lvl="0"/>
            <a:r>
              <a:rPr lang="ru-RU" dirty="0"/>
              <a:t>3-Х СТРОК - </a:t>
            </a:r>
            <a:r>
              <a:rPr lang="en-US" dirty="0"/>
              <a:t>ARIAL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1" hasCustomPrompt="1"/>
          </p:nvPr>
        </p:nvSpPr>
        <p:spPr>
          <a:xfrm>
            <a:off x="5292080" y="3651871"/>
            <a:ext cx="3168352" cy="648072"/>
          </a:xfrm>
        </p:spPr>
        <p:txBody>
          <a:bodyPr>
            <a:normAutofit/>
          </a:bodyPr>
          <a:lstStyle>
            <a:lvl1pPr marL="0" algn="r">
              <a:buNone/>
              <a:defRPr sz="1600" b="0" i="0" u="none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Напишите Имя автора не более 2-х строк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7"/>
          <p:cNvSpPr>
            <a:spLocks noGrp="1"/>
          </p:cNvSpPr>
          <p:nvPr>
            <p:ph type="body" sz="quarter" idx="10" hasCustomPrompt="1"/>
          </p:nvPr>
        </p:nvSpPr>
        <p:spPr>
          <a:xfrm>
            <a:off x="395537" y="1347614"/>
            <a:ext cx="3456384" cy="360040"/>
          </a:xfrm>
        </p:spPr>
        <p:txBody>
          <a:bodyPr>
            <a:noAutofit/>
          </a:bodyPr>
          <a:lstStyle>
            <a:lvl1pPr marL="0">
              <a:buNone/>
              <a:defRPr sz="19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ЗАГОЛОВОК СЛАЙДА</a:t>
            </a:r>
          </a:p>
        </p:txBody>
      </p:sp>
      <p:sp>
        <p:nvSpPr>
          <p:cNvPr id="13" name="Текст 4"/>
          <p:cNvSpPr>
            <a:spLocks noGrp="1"/>
          </p:cNvSpPr>
          <p:nvPr>
            <p:ph type="body" sz="quarter" idx="13" hasCustomPrompt="1"/>
          </p:nvPr>
        </p:nvSpPr>
        <p:spPr>
          <a:xfrm>
            <a:off x="395536" y="1851670"/>
            <a:ext cx="3456384" cy="2664296"/>
          </a:xfrm>
        </p:spPr>
        <p:txBody>
          <a:bodyPr>
            <a:normAutofit/>
          </a:bodyPr>
          <a:lstStyle>
            <a:lvl1pPr marL="0" algn="l">
              <a:buNone/>
              <a:defRPr sz="1600" b="0" i="0" u="none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Добавьте в это поле основной текст слайда</a:t>
            </a:r>
          </a:p>
        </p:txBody>
      </p:sp>
      <p:sp>
        <p:nvSpPr>
          <p:cNvPr id="15" name="Рисунок 14"/>
          <p:cNvSpPr>
            <a:spLocks noGrp="1"/>
          </p:cNvSpPr>
          <p:nvPr>
            <p:ph type="pic" sz="quarter" idx="14" hasCustomPrompt="1"/>
          </p:nvPr>
        </p:nvSpPr>
        <p:spPr>
          <a:xfrm>
            <a:off x="4427984" y="1203598"/>
            <a:ext cx="576510" cy="576263"/>
          </a:xfrm>
        </p:spPr>
        <p:txBody>
          <a:bodyPr>
            <a:normAutofit/>
          </a:bodyPr>
          <a:lstStyle>
            <a:lvl1pPr>
              <a:buNone/>
              <a:defRPr sz="1000"/>
            </a:lvl1pPr>
          </a:lstStyle>
          <a:p>
            <a:r>
              <a:rPr lang="ru-RU" dirty="0"/>
              <a:t>Рис</a:t>
            </a:r>
          </a:p>
        </p:txBody>
      </p:sp>
      <p:sp>
        <p:nvSpPr>
          <p:cNvPr id="18" name="Текст 7"/>
          <p:cNvSpPr>
            <a:spLocks noGrp="1"/>
          </p:cNvSpPr>
          <p:nvPr>
            <p:ph type="body" sz="quarter" idx="17" hasCustomPrompt="1"/>
          </p:nvPr>
        </p:nvSpPr>
        <p:spPr>
          <a:xfrm>
            <a:off x="5076056" y="1311709"/>
            <a:ext cx="3456384" cy="360040"/>
          </a:xfrm>
        </p:spPr>
        <p:txBody>
          <a:bodyPr>
            <a:noAutofit/>
          </a:bodyPr>
          <a:lstStyle>
            <a:lvl1pPr marL="0">
              <a:buNone/>
              <a:defRPr sz="1900" b="1" baseline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Пункт 1</a:t>
            </a:r>
          </a:p>
        </p:txBody>
      </p:sp>
      <p:sp>
        <p:nvSpPr>
          <p:cNvPr id="19" name="Рисунок 14"/>
          <p:cNvSpPr>
            <a:spLocks noGrp="1"/>
          </p:cNvSpPr>
          <p:nvPr>
            <p:ph type="pic" sz="quarter" idx="18" hasCustomPrompt="1"/>
          </p:nvPr>
        </p:nvSpPr>
        <p:spPr>
          <a:xfrm>
            <a:off x="4427984" y="2283718"/>
            <a:ext cx="576510" cy="576263"/>
          </a:xfrm>
        </p:spPr>
        <p:txBody>
          <a:bodyPr>
            <a:normAutofit/>
          </a:bodyPr>
          <a:lstStyle>
            <a:lvl1pPr>
              <a:buNone/>
              <a:defRPr sz="1000"/>
            </a:lvl1pPr>
          </a:lstStyle>
          <a:p>
            <a:r>
              <a:rPr lang="ru-RU" dirty="0"/>
              <a:t>Рис</a:t>
            </a:r>
          </a:p>
        </p:txBody>
      </p:sp>
      <p:sp>
        <p:nvSpPr>
          <p:cNvPr id="20" name="Текст 7"/>
          <p:cNvSpPr>
            <a:spLocks noGrp="1"/>
          </p:cNvSpPr>
          <p:nvPr>
            <p:ph type="body" sz="quarter" idx="19" hasCustomPrompt="1"/>
          </p:nvPr>
        </p:nvSpPr>
        <p:spPr>
          <a:xfrm>
            <a:off x="5076056" y="2391829"/>
            <a:ext cx="3456384" cy="360040"/>
          </a:xfrm>
        </p:spPr>
        <p:txBody>
          <a:bodyPr>
            <a:noAutofit/>
          </a:bodyPr>
          <a:lstStyle>
            <a:lvl1pPr marL="0">
              <a:buNone/>
              <a:defRPr sz="1900" b="1" baseline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Пункт 1</a:t>
            </a:r>
          </a:p>
        </p:txBody>
      </p:sp>
      <p:sp>
        <p:nvSpPr>
          <p:cNvPr id="21" name="Рисунок 14"/>
          <p:cNvSpPr>
            <a:spLocks noGrp="1"/>
          </p:cNvSpPr>
          <p:nvPr>
            <p:ph type="pic" sz="quarter" idx="20" hasCustomPrompt="1"/>
          </p:nvPr>
        </p:nvSpPr>
        <p:spPr>
          <a:xfrm>
            <a:off x="4427984" y="3363838"/>
            <a:ext cx="576510" cy="576263"/>
          </a:xfrm>
        </p:spPr>
        <p:txBody>
          <a:bodyPr>
            <a:normAutofit/>
          </a:bodyPr>
          <a:lstStyle>
            <a:lvl1pPr>
              <a:buNone/>
              <a:defRPr sz="1000"/>
            </a:lvl1pPr>
          </a:lstStyle>
          <a:p>
            <a:r>
              <a:rPr lang="ru-RU" dirty="0"/>
              <a:t>Рис</a:t>
            </a:r>
          </a:p>
        </p:txBody>
      </p:sp>
      <p:sp>
        <p:nvSpPr>
          <p:cNvPr id="22" name="Текст 7"/>
          <p:cNvSpPr>
            <a:spLocks noGrp="1"/>
          </p:cNvSpPr>
          <p:nvPr>
            <p:ph type="body" sz="quarter" idx="21" hasCustomPrompt="1"/>
          </p:nvPr>
        </p:nvSpPr>
        <p:spPr>
          <a:xfrm>
            <a:off x="5076056" y="3471949"/>
            <a:ext cx="3456384" cy="360040"/>
          </a:xfrm>
        </p:spPr>
        <p:txBody>
          <a:bodyPr>
            <a:noAutofit/>
          </a:bodyPr>
          <a:lstStyle>
            <a:lvl1pPr marL="0">
              <a:buNone/>
              <a:defRPr sz="1900" b="1" baseline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Пункт 1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7"/>
          <p:cNvSpPr>
            <a:spLocks noGrp="1"/>
          </p:cNvSpPr>
          <p:nvPr>
            <p:ph type="body" sz="quarter" idx="10" hasCustomPrompt="1"/>
          </p:nvPr>
        </p:nvSpPr>
        <p:spPr>
          <a:xfrm>
            <a:off x="395537" y="1347614"/>
            <a:ext cx="3456384" cy="360040"/>
          </a:xfrm>
        </p:spPr>
        <p:txBody>
          <a:bodyPr>
            <a:noAutofit/>
          </a:bodyPr>
          <a:lstStyle>
            <a:lvl1pPr marL="0">
              <a:buNone/>
              <a:defRPr sz="19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ЗАГОЛОВОК СЛАЙДА</a:t>
            </a:r>
          </a:p>
        </p:txBody>
      </p:sp>
      <p:sp>
        <p:nvSpPr>
          <p:cNvPr id="8" name="Текст 4"/>
          <p:cNvSpPr>
            <a:spLocks noGrp="1"/>
          </p:cNvSpPr>
          <p:nvPr>
            <p:ph type="body" sz="quarter" idx="13" hasCustomPrompt="1"/>
          </p:nvPr>
        </p:nvSpPr>
        <p:spPr>
          <a:xfrm>
            <a:off x="395536" y="1851670"/>
            <a:ext cx="3456384" cy="2664296"/>
          </a:xfrm>
        </p:spPr>
        <p:txBody>
          <a:bodyPr>
            <a:normAutofit/>
          </a:bodyPr>
          <a:lstStyle>
            <a:lvl1pPr marL="0" algn="l">
              <a:buNone/>
              <a:defRPr sz="1600" b="0" i="0" u="none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Добавьте в это поле основной текст слайда</a:t>
            </a:r>
          </a:p>
        </p:txBody>
      </p:sp>
      <p:sp>
        <p:nvSpPr>
          <p:cNvPr id="7" name="Содержимое 6"/>
          <p:cNvSpPr>
            <a:spLocks noGrp="1"/>
          </p:cNvSpPr>
          <p:nvPr>
            <p:ph sz="quarter" idx="14" hasCustomPrompt="1"/>
          </p:nvPr>
        </p:nvSpPr>
        <p:spPr>
          <a:xfrm>
            <a:off x="4427538" y="1203325"/>
            <a:ext cx="4321175" cy="3529013"/>
          </a:xfrm>
        </p:spPr>
        <p:txBody>
          <a:bodyPr>
            <a:normAutofit/>
          </a:bodyPr>
          <a:lstStyle>
            <a:lvl1pPr marL="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baseline="0"/>
            </a:lvl1pPr>
          </a:lstStyle>
          <a:p>
            <a:pPr lvl="0"/>
            <a:r>
              <a:rPr lang="ru-RU" dirty="0"/>
              <a:t>Добавьте в это поле основной текст слайда</a:t>
            </a:r>
            <a:r>
              <a:rPr lang="en-US" dirty="0"/>
              <a:t> </a:t>
            </a:r>
            <a:r>
              <a:rPr lang="ru-RU" dirty="0"/>
              <a:t>или другой объект, кликнув по иконкам ниже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(Фото) -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Рисунок 10"/>
          <p:cNvSpPr>
            <a:spLocks noGrp="1"/>
          </p:cNvSpPr>
          <p:nvPr>
            <p:ph type="pic" sz="quarter" idx="10" hasCustomPrompt="1"/>
          </p:nvPr>
        </p:nvSpPr>
        <p:spPr>
          <a:xfrm>
            <a:off x="299525" y="1203598"/>
            <a:ext cx="4704523" cy="3528392"/>
          </a:xfrm>
          <a:solidFill>
            <a:schemeClr val="bg1">
              <a:lumMod val="85000"/>
            </a:schemeClr>
          </a:solidFill>
          <a:ln w="63500">
            <a:solidFill>
              <a:srgbClr val="FF6400"/>
            </a:solidFill>
            <a:miter lim="800000"/>
          </a:ln>
        </p:spPr>
        <p:txBody>
          <a:bodyPr/>
          <a:lstStyle>
            <a:lvl1pPr marL="0" algn="ctr">
              <a:buNone/>
              <a:defRPr baseline="0"/>
            </a:lvl1pPr>
          </a:lstStyle>
          <a:p>
            <a:r>
              <a:rPr lang="ru-RU" dirty="0"/>
              <a:t>Нажмите на иконку в центре, чтобы вставить изображение </a:t>
            </a:r>
            <a:r>
              <a:rPr lang="en-US" dirty="0"/>
              <a:t>3x4</a:t>
            </a:r>
            <a:endParaRPr lang="ru-RU" dirty="0"/>
          </a:p>
        </p:txBody>
      </p:sp>
      <p:sp>
        <p:nvSpPr>
          <p:cNvPr id="14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5220072" y="1203598"/>
            <a:ext cx="3456384" cy="360040"/>
          </a:xfrm>
        </p:spPr>
        <p:txBody>
          <a:bodyPr>
            <a:noAutofit/>
          </a:bodyPr>
          <a:lstStyle>
            <a:lvl1pPr marL="0">
              <a:buNone/>
              <a:defRPr sz="1900" b="1" baseline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ЗАГОЛОВОК СЛАЙДА</a:t>
            </a:r>
          </a:p>
        </p:txBody>
      </p:sp>
      <p:sp>
        <p:nvSpPr>
          <p:cNvPr id="5" name="Содержимое 6"/>
          <p:cNvSpPr>
            <a:spLocks noGrp="1"/>
          </p:cNvSpPr>
          <p:nvPr>
            <p:ph sz="quarter" idx="14" hasCustomPrompt="1"/>
          </p:nvPr>
        </p:nvSpPr>
        <p:spPr>
          <a:xfrm>
            <a:off x="5220073" y="1779662"/>
            <a:ext cx="3456384" cy="2952676"/>
          </a:xfrm>
        </p:spPr>
        <p:txBody>
          <a:bodyPr>
            <a:normAutofit/>
          </a:bodyPr>
          <a:lstStyle>
            <a:lvl1pPr marL="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baseline="0"/>
            </a:lvl1pPr>
          </a:lstStyle>
          <a:p>
            <a:pPr lvl="0"/>
            <a:r>
              <a:rPr lang="ru-RU" dirty="0"/>
              <a:t>Добавьте в это поле основной текст слайда</a:t>
            </a:r>
            <a:r>
              <a:rPr lang="en-US" dirty="0"/>
              <a:t> </a:t>
            </a:r>
            <a:r>
              <a:rPr lang="ru-RU" dirty="0"/>
              <a:t>или другой объект, кликнув по иконкам ниже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(Фото) -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10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299524" y="1581259"/>
            <a:ext cx="4705200" cy="2646675"/>
          </a:xfrm>
          <a:solidFill>
            <a:schemeClr val="bg1">
              <a:lumMod val="85000"/>
            </a:schemeClr>
          </a:solidFill>
          <a:ln w="63500">
            <a:solidFill>
              <a:srgbClr val="FF6400"/>
            </a:solidFill>
            <a:miter lim="800000"/>
          </a:ln>
        </p:spPr>
        <p:txBody>
          <a:bodyPr/>
          <a:lstStyle>
            <a:lvl1pPr marL="0" marR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baseline="0"/>
            </a:lvl1pPr>
          </a:lstStyle>
          <a:p>
            <a:r>
              <a:rPr lang="ru-RU" dirty="0"/>
              <a:t>Нажмите на иконку в центре, чтобы вставить изображение</a:t>
            </a:r>
            <a:r>
              <a:rPr lang="en-US" dirty="0"/>
              <a:t>16x9</a:t>
            </a:r>
            <a:endParaRPr lang="ru-RU" dirty="0"/>
          </a:p>
        </p:txBody>
      </p:sp>
      <p:sp>
        <p:nvSpPr>
          <p:cNvPr id="4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5220072" y="1203598"/>
            <a:ext cx="3456384" cy="360040"/>
          </a:xfrm>
        </p:spPr>
        <p:txBody>
          <a:bodyPr>
            <a:noAutofit/>
          </a:bodyPr>
          <a:lstStyle>
            <a:lvl1pPr marL="0">
              <a:buNone/>
              <a:defRPr sz="1900" b="1" baseline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ЗАГОЛОВОК СЛАЙДА</a:t>
            </a:r>
          </a:p>
        </p:txBody>
      </p:sp>
      <p:sp>
        <p:nvSpPr>
          <p:cNvPr id="5" name="Содержимое 6"/>
          <p:cNvSpPr>
            <a:spLocks noGrp="1"/>
          </p:cNvSpPr>
          <p:nvPr>
            <p:ph sz="quarter" idx="14" hasCustomPrompt="1"/>
          </p:nvPr>
        </p:nvSpPr>
        <p:spPr>
          <a:xfrm>
            <a:off x="5220073" y="1779662"/>
            <a:ext cx="3456384" cy="2952676"/>
          </a:xfrm>
        </p:spPr>
        <p:txBody>
          <a:bodyPr>
            <a:normAutofit/>
          </a:bodyPr>
          <a:lstStyle>
            <a:lvl1pPr marL="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baseline="0"/>
            </a:lvl1pPr>
          </a:lstStyle>
          <a:p>
            <a:pPr lvl="0"/>
            <a:r>
              <a:rPr lang="ru-RU" dirty="0"/>
              <a:t>Добавьте в это поле основной текст слайда</a:t>
            </a:r>
            <a:r>
              <a:rPr lang="en-US" dirty="0"/>
              <a:t> </a:t>
            </a:r>
            <a:r>
              <a:rPr lang="ru-RU" dirty="0"/>
              <a:t>или другой объект, кликнув по иконкам ниже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(Фото) -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10"/>
          <p:cNvSpPr>
            <a:spLocks noGrp="1"/>
          </p:cNvSpPr>
          <p:nvPr>
            <p:ph type="pic" sz="quarter" idx="10" hasCustomPrompt="1"/>
          </p:nvPr>
        </p:nvSpPr>
        <p:spPr>
          <a:xfrm>
            <a:off x="1043608" y="1203598"/>
            <a:ext cx="3528000" cy="3528392"/>
          </a:xfrm>
          <a:solidFill>
            <a:schemeClr val="bg1">
              <a:lumMod val="85000"/>
            </a:schemeClr>
          </a:solidFill>
          <a:ln w="63500">
            <a:solidFill>
              <a:srgbClr val="FF6400"/>
            </a:solidFill>
            <a:miter lim="800000"/>
          </a:ln>
        </p:spPr>
        <p:txBody>
          <a:bodyPr/>
          <a:lstStyle>
            <a:lvl1pPr marL="0" algn="ctr">
              <a:buNone/>
              <a:defRPr baseline="0"/>
            </a:lvl1pPr>
          </a:lstStyle>
          <a:p>
            <a:r>
              <a:rPr lang="ru-RU" dirty="0"/>
              <a:t>Нажмите на иконку в центре, чтобы вставить изображение 1х1</a:t>
            </a:r>
          </a:p>
        </p:txBody>
      </p:sp>
      <p:sp>
        <p:nvSpPr>
          <p:cNvPr id="4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4860032" y="1203598"/>
            <a:ext cx="3816424" cy="360040"/>
          </a:xfrm>
        </p:spPr>
        <p:txBody>
          <a:bodyPr>
            <a:noAutofit/>
          </a:bodyPr>
          <a:lstStyle>
            <a:lvl1pPr marL="0">
              <a:buNone/>
              <a:defRPr sz="1900" b="1" baseline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ЗАГОЛОВОК СЛАЙДА</a:t>
            </a:r>
          </a:p>
        </p:txBody>
      </p:sp>
      <p:sp>
        <p:nvSpPr>
          <p:cNvPr id="5" name="Содержимое 6"/>
          <p:cNvSpPr>
            <a:spLocks noGrp="1"/>
          </p:cNvSpPr>
          <p:nvPr>
            <p:ph sz="quarter" idx="14" hasCustomPrompt="1"/>
          </p:nvPr>
        </p:nvSpPr>
        <p:spPr>
          <a:xfrm>
            <a:off x="4860032" y="1779662"/>
            <a:ext cx="3816425" cy="2952676"/>
          </a:xfrm>
        </p:spPr>
        <p:txBody>
          <a:bodyPr>
            <a:normAutofit/>
          </a:bodyPr>
          <a:lstStyle>
            <a:lvl1pPr marL="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baseline="0"/>
            </a:lvl1pPr>
          </a:lstStyle>
          <a:p>
            <a:pPr lvl="0"/>
            <a:r>
              <a:rPr lang="ru-RU" dirty="0"/>
              <a:t>Добавьте в это поле основной текст слайда</a:t>
            </a:r>
            <a:r>
              <a:rPr lang="en-US" dirty="0"/>
              <a:t> </a:t>
            </a:r>
            <a:r>
              <a:rPr lang="ru-RU" dirty="0"/>
              <a:t>или другой объект, кликнув по иконкам ниже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1 - Справ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7"/>
          <p:cNvSpPr>
            <a:spLocks noGrp="1"/>
          </p:cNvSpPr>
          <p:nvPr>
            <p:ph type="body" sz="quarter" idx="13" hasCustomPrompt="1"/>
          </p:nvPr>
        </p:nvSpPr>
        <p:spPr>
          <a:xfrm>
            <a:off x="5292080" y="1347614"/>
            <a:ext cx="3456384" cy="360040"/>
          </a:xfrm>
        </p:spPr>
        <p:txBody>
          <a:bodyPr>
            <a:noAutofit/>
          </a:bodyPr>
          <a:lstStyle>
            <a:lvl1pPr marL="0" algn="r">
              <a:buNone/>
              <a:defRPr sz="19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ЗАГОЛОВОК СЛАЙДА</a:t>
            </a:r>
          </a:p>
        </p:txBody>
      </p:sp>
      <p:sp>
        <p:nvSpPr>
          <p:cNvPr id="8" name="Текст 4"/>
          <p:cNvSpPr>
            <a:spLocks noGrp="1"/>
          </p:cNvSpPr>
          <p:nvPr>
            <p:ph type="body" sz="quarter" idx="15" hasCustomPrompt="1"/>
          </p:nvPr>
        </p:nvSpPr>
        <p:spPr>
          <a:xfrm>
            <a:off x="5292079" y="1851670"/>
            <a:ext cx="3456384" cy="2664296"/>
          </a:xfrm>
        </p:spPr>
        <p:txBody>
          <a:bodyPr>
            <a:normAutofit/>
          </a:bodyPr>
          <a:lstStyle>
            <a:lvl1pPr marL="0" algn="r">
              <a:buNone/>
              <a:defRPr sz="1600" b="0" i="0" u="none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Добавьте в это поле основной текст слайда</a:t>
            </a:r>
          </a:p>
        </p:txBody>
      </p:sp>
      <p:sp>
        <p:nvSpPr>
          <p:cNvPr id="9" name="Рисунок 14"/>
          <p:cNvSpPr>
            <a:spLocks noGrp="1"/>
          </p:cNvSpPr>
          <p:nvPr>
            <p:ph type="pic" sz="quarter" idx="14" hasCustomPrompt="1"/>
          </p:nvPr>
        </p:nvSpPr>
        <p:spPr>
          <a:xfrm>
            <a:off x="323528" y="1563439"/>
            <a:ext cx="576510" cy="576263"/>
          </a:xfrm>
        </p:spPr>
        <p:txBody>
          <a:bodyPr>
            <a:normAutofit/>
          </a:bodyPr>
          <a:lstStyle>
            <a:lvl1pPr>
              <a:buNone/>
              <a:defRPr sz="1000"/>
            </a:lvl1pPr>
          </a:lstStyle>
          <a:p>
            <a:r>
              <a:rPr lang="ru-RU" dirty="0"/>
              <a:t>Рис</a:t>
            </a:r>
          </a:p>
        </p:txBody>
      </p:sp>
      <p:sp>
        <p:nvSpPr>
          <p:cNvPr id="12" name="Текст 7"/>
          <p:cNvSpPr>
            <a:spLocks noGrp="1"/>
          </p:cNvSpPr>
          <p:nvPr>
            <p:ph type="body" sz="quarter" idx="17" hasCustomPrompt="1"/>
          </p:nvPr>
        </p:nvSpPr>
        <p:spPr>
          <a:xfrm>
            <a:off x="971600" y="1671550"/>
            <a:ext cx="3456384" cy="360040"/>
          </a:xfrm>
        </p:spPr>
        <p:txBody>
          <a:bodyPr>
            <a:noAutofit/>
          </a:bodyPr>
          <a:lstStyle>
            <a:lvl1pPr marL="0">
              <a:buNone/>
              <a:defRPr sz="1900" b="1" baseline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Пункт 1</a:t>
            </a:r>
          </a:p>
        </p:txBody>
      </p:sp>
      <p:sp>
        <p:nvSpPr>
          <p:cNvPr id="13" name="Рисунок 14"/>
          <p:cNvSpPr>
            <a:spLocks noGrp="1"/>
          </p:cNvSpPr>
          <p:nvPr>
            <p:ph type="pic" sz="quarter" idx="18" hasCustomPrompt="1"/>
          </p:nvPr>
        </p:nvSpPr>
        <p:spPr>
          <a:xfrm>
            <a:off x="323528" y="2643559"/>
            <a:ext cx="576510" cy="576263"/>
          </a:xfrm>
        </p:spPr>
        <p:txBody>
          <a:bodyPr>
            <a:normAutofit/>
          </a:bodyPr>
          <a:lstStyle>
            <a:lvl1pPr>
              <a:buNone/>
              <a:defRPr sz="1000"/>
            </a:lvl1pPr>
          </a:lstStyle>
          <a:p>
            <a:r>
              <a:rPr lang="ru-RU" dirty="0"/>
              <a:t>Рис</a:t>
            </a:r>
          </a:p>
        </p:txBody>
      </p:sp>
      <p:sp>
        <p:nvSpPr>
          <p:cNvPr id="14" name="Текст 7"/>
          <p:cNvSpPr>
            <a:spLocks noGrp="1"/>
          </p:cNvSpPr>
          <p:nvPr>
            <p:ph type="body" sz="quarter" idx="19" hasCustomPrompt="1"/>
          </p:nvPr>
        </p:nvSpPr>
        <p:spPr>
          <a:xfrm>
            <a:off x="971600" y="2751670"/>
            <a:ext cx="3456384" cy="360040"/>
          </a:xfrm>
        </p:spPr>
        <p:txBody>
          <a:bodyPr>
            <a:noAutofit/>
          </a:bodyPr>
          <a:lstStyle>
            <a:lvl1pPr marL="0">
              <a:buNone/>
              <a:defRPr sz="1900" b="1" baseline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Пункт 1</a:t>
            </a:r>
          </a:p>
        </p:txBody>
      </p:sp>
      <p:sp>
        <p:nvSpPr>
          <p:cNvPr id="15" name="Рисунок 14"/>
          <p:cNvSpPr>
            <a:spLocks noGrp="1"/>
          </p:cNvSpPr>
          <p:nvPr>
            <p:ph type="pic" sz="quarter" idx="20" hasCustomPrompt="1"/>
          </p:nvPr>
        </p:nvSpPr>
        <p:spPr>
          <a:xfrm>
            <a:off x="323528" y="3723679"/>
            <a:ext cx="576510" cy="576263"/>
          </a:xfrm>
        </p:spPr>
        <p:txBody>
          <a:bodyPr>
            <a:normAutofit/>
          </a:bodyPr>
          <a:lstStyle>
            <a:lvl1pPr>
              <a:buNone/>
              <a:defRPr sz="1000"/>
            </a:lvl1pPr>
          </a:lstStyle>
          <a:p>
            <a:r>
              <a:rPr lang="ru-RU" dirty="0"/>
              <a:t>Рис</a:t>
            </a:r>
          </a:p>
        </p:txBody>
      </p:sp>
      <p:sp>
        <p:nvSpPr>
          <p:cNvPr id="16" name="Текст 7"/>
          <p:cNvSpPr>
            <a:spLocks noGrp="1"/>
          </p:cNvSpPr>
          <p:nvPr>
            <p:ph type="body" sz="quarter" idx="21" hasCustomPrompt="1"/>
          </p:nvPr>
        </p:nvSpPr>
        <p:spPr>
          <a:xfrm>
            <a:off x="971600" y="3831790"/>
            <a:ext cx="3456384" cy="360040"/>
          </a:xfrm>
        </p:spPr>
        <p:txBody>
          <a:bodyPr>
            <a:noAutofit/>
          </a:bodyPr>
          <a:lstStyle>
            <a:lvl1pPr marL="0">
              <a:buNone/>
              <a:defRPr sz="1900" b="1" baseline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Пункт 1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FE0D7D-EC8D-4268-AF7C-2DF49FB31B6A}" type="datetimeFigureOut">
              <a:rPr lang="ru-RU" smtClean="0"/>
              <a:pPr/>
              <a:t>27.02.2024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4000EF-BEE7-4D3A-A32E-D3F8C7F65A8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62" r:id="rId6"/>
    <p:sldLayoutId id="2147483663" r:id="rId7"/>
    <p:sldLayoutId id="2147483664" r:id="rId8"/>
    <p:sldLayoutId id="2147483655" r:id="rId9"/>
    <p:sldLayoutId id="2147483656" r:id="rId10"/>
    <p:sldLayoutId id="2147483665" r:id="rId11"/>
    <p:sldLayoutId id="2147483666" r:id="rId12"/>
    <p:sldLayoutId id="2147483667" r:id="rId13"/>
    <p:sldLayoutId id="2147483658" r:id="rId14"/>
    <p:sldLayoutId id="2147483670" r:id="rId15"/>
    <p:sldLayoutId id="2147483659" r:id="rId16"/>
    <p:sldLayoutId id="2147483660" r:id="rId17"/>
    <p:sldLayoutId id="2147483669" r:id="rId18"/>
    <p:sldLayoutId id="2147483661" r:id="rId19"/>
    <p:sldLayoutId id="2147483668" r:id="rId20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1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>
          <a:xfrm>
            <a:off x="4067944" y="1995686"/>
            <a:ext cx="4321249" cy="1367284"/>
          </a:xfrm>
        </p:spPr>
        <p:txBody>
          <a:bodyPr/>
          <a:lstStyle/>
          <a:p>
            <a:r>
              <a:rPr lang="ru-RU" sz="1800" b="0" dirty="0"/>
              <a:t>О деятельности студенческой научно-исследовательской лаборатории «Технологии анализа данных»</a:t>
            </a:r>
            <a:br>
              <a:rPr lang="ru-RU" sz="1800" b="0" dirty="0"/>
            </a:br>
            <a:r>
              <a:rPr lang="ru-RU" sz="1800" b="0" dirty="0"/>
              <a:t>Байкальского государственного университета</a:t>
            </a:r>
            <a:endParaRPr lang="ru-RU" sz="1200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>
          <a:xfrm>
            <a:off x="4067944" y="3651870"/>
            <a:ext cx="4392488" cy="936103"/>
          </a:xfrm>
        </p:spPr>
        <p:txBody>
          <a:bodyPr>
            <a:normAutofit fontScale="92500" lnSpcReduction="10000"/>
          </a:bodyPr>
          <a:lstStyle/>
          <a:p>
            <a:pPr marL="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Аксенюшкина Елена Владимировна</a:t>
            </a:r>
          </a:p>
          <a:p>
            <a:pPr marL="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1500" dirty="0">
                <a:solidFill>
                  <a:prstClr val="white"/>
                </a:solidFill>
                <a:latin typeface="Arial"/>
              </a:rPr>
              <a:t>к</a:t>
            </a:r>
            <a:r>
              <a:rPr kumimoji="0" lang="ru-RU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андидат</a:t>
            </a: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физико-математических наук, доцент кафедры математических методов и цифровых технологий</a:t>
            </a:r>
          </a:p>
        </p:txBody>
      </p:sp>
    </p:spTree>
    <p:extLst>
      <p:ext uri="{BB962C8B-B14F-4D97-AF65-F5344CB8AC3E}">
        <p14:creationId xmlns:p14="http://schemas.microsoft.com/office/powerpoint/2010/main" val="16293085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6F5DBD-8A11-2565-3A34-5A9E152C36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14F974D9-30EF-3252-C889-F71247CDACC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11960" y="267493"/>
            <a:ext cx="4485544" cy="841217"/>
          </a:xfrm>
        </p:spPr>
        <p:txBody>
          <a:bodyPr>
            <a:noAutofit/>
          </a:bodyPr>
          <a:lstStyle/>
          <a:p>
            <a:pPr algn="r"/>
            <a:r>
              <a:rPr lang="ru-RU" sz="1600" dirty="0"/>
              <a:t>Результаты работы студенческой научно-исследовательской лаборатории «Технологии анализа данных»</a:t>
            </a:r>
            <a:br>
              <a:rPr lang="ru-RU" sz="1600" dirty="0"/>
            </a:br>
            <a:endParaRPr lang="ru-RU" sz="16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1AA4371-BCB1-B1B1-25FF-47649AD65A0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788024" y="1491630"/>
            <a:ext cx="3888433" cy="2736304"/>
          </a:xfrm>
        </p:spPr>
        <p:txBody>
          <a:bodyPr>
            <a:normAutofit/>
          </a:bodyPr>
          <a:lstStyle/>
          <a:p>
            <a:pPr algn="ctr"/>
            <a:r>
              <a:rPr lang="ru-RU" sz="1800" dirty="0"/>
              <a:t>Ежегодно для студентов проводится экскурсия, направленная на получение профессиональных навыков и знаний, в </a:t>
            </a:r>
            <a:r>
              <a:rPr lang="ru-RU" sz="1800" b="1" dirty="0"/>
              <a:t>Иркутском</a:t>
            </a:r>
            <a:r>
              <a:rPr lang="ru-RU" sz="1800" dirty="0"/>
              <a:t> </a:t>
            </a:r>
            <a:r>
              <a:rPr lang="ru-RU" sz="1800" b="1" dirty="0"/>
              <a:t>суперкомпьютерном центре</a:t>
            </a:r>
            <a:r>
              <a:rPr lang="ru-RU" sz="1800" dirty="0"/>
              <a:t>, в Институте динамики систем и теории управления имени В.М. Матросова СО РАН.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89F25B2-CB25-965B-48A6-8261A0A058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332079"/>
            <a:ext cx="2050236" cy="153504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F96E4B7-0565-19FD-A44A-C7AF12AB80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3507854"/>
            <a:ext cx="2247057" cy="156342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D5DB19E-11D1-B102-E873-C43AFC54B2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3768" y="915566"/>
            <a:ext cx="1872208" cy="2530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6092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/>
              <a:t>Перспективные направления работы до 2025 года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33DA79E-47E0-658B-7251-AA878C4E541E}"/>
              </a:ext>
            </a:extLst>
          </p:cNvPr>
          <p:cNvSpPr txBox="1"/>
          <p:nvPr/>
        </p:nvSpPr>
        <p:spPr>
          <a:xfrm>
            <a:off x="179512" y="1131590"/>
            <a:ext cx="4572000" cy="29977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AutoNum type="arabicPeriod"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Участие во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II ВСЕРОССИЙСКОМ БАЙКАЛЬСКОМ МОЛОДЕЖНОМ ФЕСТИВАЛЕ «НАУКА 0+»</a:t>
            </a:r>
          </a:p>
          <a:p>
            <a:pPr marL="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2. Подготовка студентов к участию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в учебных</a:t>
            </a:r>
            <a:r>
              <a:rPr lang="ru-RU" sz="1600" b="1" dirty="0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 и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ru-RU" sz="1600" b="1" dirty="0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научных мероприятиях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</a:p>
          <a:p>
            <a:pPr marL="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3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. Организация научно-практических конференций и подготовка научных публикаций студентов и магистрантов</a:t>
            </a:r>
          </a:p>
          <a:p>
            <a:pPr marL="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4. Организация практико-ориентированных исследований студентов</a:t>
            </a:r>
          </a:p>
        </p:txBody>
      </p:sp>
    </p:spTree>
    <p:extLst>
      <p:ext uri="{BB962C8B-B14F-4D97-AF65-F5344CB8AC3E}">
        <p14:creationId xmlns:p14="http://schemas.microsoft.com/office/powerpoint/2010/main" val="31824622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/>
              <a:t>Спасибо за внимание</a:t>
            </a:r>
          </a:p>
        </p:txBody>
      </p:sp>
    </p:spTree>
    <p:extLst>
      <p:ext uri="{BB962C8B-B14F-4D97-AF65-F5344CB8AC3E}">
        <p14:creationId xmlns:p14="http://schemas.microsoft.com/office/powerpoint/2010/main" val="16325603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sz="quarter" idx="11"/>
          </p:nvPr>
        </p:nvSpPr>
        <p:spPr>
          <a:xfrm>
            <a:off x="323056" y="1851670"/>
            <a:ext cx="8497888" cy="2520230"/>
          </a:xfrm>
        </p:spPr>
        <p:txBody>
          <a:bodyPr>
            <a:normAutofit/>
          </a:bodyPr>
          <a:lstStyle/>
          <a:p>
            <a:r>
              <a:rPr lang="ru-RU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Студенческая научно-исследовательская лаборатория «Технологии анализ данных» осуществляет научную и учебную деятельность с целью проведения современных исследований по актуальным проблемам в различных областях экономики, содействует повышению качества подготовки обучающихся, осуществляет консультативную и организационно-методическую работы</a:t>
            </a:r>
            <a:endParaRPr lang="ru-RU" sz="20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0"/>
          </p:nvPr>
        </p:nvSpPr>
        <p:spPr>
          <a:xfrm>
            <a:off x="4355976" y="195486"/>
            <a:ext cx="4392488" cy="720080"/>
          </a:xfrm>
        </p:spPr>
        <p:txBody>
          <a:bodyPr/>
          <a:lstStyle/>
          <a:p>
            <a:r>
              <a:rPr lang="ru-RU" dirty="0"/>
              <a:t>Цель студенческой научно-исследовательской лаборатории «Технологии анализа данных»</a:t>
            </a:r>
          </a:p>
        </p:txBody>
      </p:sp>
    </p:spTree>
    <p:extLst>
      <p:ext uri="{BB962C8B-B14F-4D97-AF65-F5344CB8AC3E}">
        <p14:creationId xmlns:p14="http://schemas.microsoft.com/office/powerpoint/2010/main" val="24618390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sz="quarter" idx="11"/>
          </p:nvPr>
        </p:nvSpPr>
        <p:spPr>
          <a:xfrm>
            <a:off x="323056" y="1563688"/>
            <a:ext cx="8497888" cy="3312318"/>
          </a:xfrm>
        </p:spPr>
        <p:txBody>
          <a:bodyPr>
            <a:normAutofit lnSpcReduction="10000"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lang="ru-RU" sz="1500" dirty="0">
                <a:solidFill>
                  <a:srgbClr val="1F497D">
                    <a:lumMod val="75000"/>
                  </a:srgbClr>
                </a:solidFill>
                <a:latin typeface="Arial"/>
              </a:rPr>
              <a:t>р</a:t>
            </a:r>
            <a:r>
              <a:rPr kumimoji="0" lang="ru-RU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азвивать</a:t>
            </a: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грантовую активность обучающихся, осуществлять отбор и представление студентов для участия в конкурсах</a:t>
            </a:r>
            <a:r>
              <a:rPr kumimoji="0" lang="ru-RU" sz="1500" b="0" i="0" u="none" strike="noStrike" kern="1200" cap="none" spc="0" normalizeH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;</a:t>
            </a:r>
            <a:endParaRPr kumimoji="0" lang="ru-RU" sz="1500" b="0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организовывать внутриуниверситетские конкурсы грантов, </a:t>
            </a:r>
            <a:r>
              <a:rPr kumimoji="0" lang="ru-RU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олимпиады</a:t>
            </a:r>
            <a:r>
              <a:rPr lang="en-US" sz="1500" dirty="0" smtClean="0">
                <a:solidFill>
                  <a:srgbClr val="1F497D">
                    <a:lumMod val="75000"/>
                  </a:srgbClr>
                </a:solidFill>
                <a:latin typeface="Arial"/>
              </a:rPr>
              <a:t>, </a:t>
            </a:r>
            <a:r>
              <a:rPr kumimoji="0" lang="ru-RU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конкурсы </a:t>
            </a: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студенческих научно-исследовательских работ, студенческие научные конференции и семинары;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lang="ru-RU" sz="1500" dirty="0">
                <a:solidFill>
                  <a:srgbClr val="1F497D">
                    <a:lumMod val="75000"/>
                  </a:srgbClr>
                </a:solidFill>
                <a:latin typeface="Arial"/>
              </a:rPr>
              <a:t>р</a:t>
            </a:r>
            <a:r>
              <a:rPr kumimoji="0" lang="ru-RU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екомендовать</a:t>
            </a: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ученому совету кандидатуры студентов, проявивших себя в научной работе, на получение стипендий из фондов БГУ и других источников;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lang="ru-RU" sz="1500" dirty="0">
                <a:solidFill>
                  <a:srgbClr val="1F497D">
                    <a:lumMod val="75000"/>
                  </a:srgbClr>
                </a:solidFill>
                <a:latin typeface="Arial"/>
              </a:rPr>
              <a:t>с</a:t>
            </a:r>
            <a:r>
              <a:rPr kumimoji="0" lang="ru-RU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тимулировать</a:t>
            </a: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публикационную активность обучающихся и научно-техническое творчество, в том числе регистрацию результатов интеллектуальной деятельности (РИД);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lang="ru-RU" sz="1500" dirty="0">
                <a:solidFill>
                  <a:srgbClr val="1F497D">
                    <a:lumMod val="75000"/>
                  </a:srgbClr>
                </a:solidFill>
                <a:latin typeface="Arial"/>
              </a:rPr>
              <a:t>о</a:t>
            </a:r>
            <a:r>
              <a:rPr kumimoji="0" lang="ru-RU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рганизовывать</a:t>
            </a: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практическую подготовку обучающихся, в том числе прохождение всех видов и типов практик в соответствии с федеральными государственными образовательными стандартами и учебными планами по основным образовательным программам.</a:t>
            </a:r>
          </a:p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0"/>
          </p:nvPr>
        </p:nvSpPr>
        <p:spPr>
          <a:xfrm>
            <a:off x="4427984" y="195486"/>
            <a:ext cx="4320480" cy="720080"/>
          </a:xfrm>
        </p:spPr>
        <p:txBody>
          <a:bodyPr/>
          <a:lstStyle/>
          <a:p>
            <a:r>
              <a:rPr lang="ru-RU" dirty="0"/>
              <a:t>Задачи студенческой научно-исследовательской лаборатории «Технологии анализа данных»</a:t>
            </a:r>
          </a:p>
        </p:txBody>
      </p:sp>
    </p:spTree>
    <p:extLst>
      <p:ext uri="{BB962C8B-B14F-4D97-AF65-F5344CB8AC3E}">
        <p14:creationId xmlns:p14="http://schemas.microsoft.com/office/powerpoint/2010/main" val="30606746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0"/>
          </p:nvPr>
        </p:nvSpPr>
        <p:spPr>
          <a:xfrm>
            <a:off x="5292080" y="195486"/>
            <a:ext cx="3456384" cy="72008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ru-RU" sz="1200" dirty="0"/>
              <a:t>Направления работы студенческой научно-исследовательской лаборатории «Технологии анализа данных»</a:t>
            </a:r>
          </a:p>
        </p:txBody>
      </p:sp>
      <p:graphicFrame>
        <p:nvGraphicFramePr>
          <p:cNvPr id="15" name="Объект 14">
            <a:extLst>
              <a:ext uri="{FF2B5EF4-FFF2-40B4-BE49-F238E27FC236}">
                <a16:creationId xmlns:a16="http://schemas.microsoft.com/office/drawing/2014/main" id="{195A68CE-3593-F3C6-5580-A01A901949B5}"/>
              </a:ext>
            </a:extLst>
          </p:cNvPr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3268790511"/>
              </p:ext>
            </p:extLst>
          </p:nvPr>
        </p:nvGraphicFramePr>
        <p:xfrm>
          <a:off x="2771328" y="1203598"/>
          <a:ext cx="8497888" cy="34557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B6CC8FE-927A-B867-6A49-F686A4DFBA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528" y="1563638"/>
            <a:ext cx="4672759" cy="2859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8305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D9FD16-7C42-6D15-A278-30C705DFDD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 descr="Изображение выглядит как человек, в помещении, Человеческое лицо, одежда&#10;&#10;Автоматически созданное описание">
            <a:extLst>
              <a:ext uri="{FF2B5EF4-FFF2-40B4-BE49-F238E27FC236}">
                <a16:creationId xmlns:a16="http://schemas.microsoft.com/office/drawing/2014/main" id="{71DCF5EC-6268-85B1-681E-11D4A699DF55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563638"/>
            <a:ext cx="2466528" cy="3288705"/>
          </a:xfr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FBA3655F-2BB8-D6DB-5CE1-8B0D09FFCC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39952" y="195486"/>
            <a:ext cx="4608512" cy="720080"/>
          </a:xfrm>
        </p:spPr>
        <p:txBody>
          <a:bodyPr/>
          <a:lstStyle/>
          <a:p>
            <a:r>
              <a:rPr lang="ru-RU" dirty="0"/>
              <a:t>Руководитель студенческой научно-исследовательской лаборатории «Технологии анализ данных»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221D8B7-072E-3217-5FA5-918B3545C0F1}"/>
              </a:ext>
            </a:extLst>
          </p:cNvPr>
          <p:cNvSpPr txBox="1"/>
          <p:nvPr/>
        </p:nvSpPr>
        <p:spPr>
          <a:xfrm>
            <a:off x="3851920" y="1851670"/>
            <a:ext cx="4392488" cy="25237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Руководитель Аксенюшкина Елена Владимировна, кандидат физико-математических наук, доцент кафедры математических методов и цифровых технологий Байкальского государственного университета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/>
            </a: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979294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5"/>
          </p:nvPr>
        </p:nvSpPr>
        <p:spPr>
          <a:xfrm>
            <a:off x="4211960" y="267493"/>
            <a:ext cx="4485544" cy="841217"/>
          </a:xfrm>
        </p:spPr>
        <p:txBody>
          <a:bodyPr>
            <a:noAutofit/>
          </a:bodyPr>
          <a:lstStyle/>
          <a:p>
            <a:pPr algn="r"/>
            <a:r>
              <a:rPr lang="ru-RU" sz="1600" dirty="0"/>
              <a:t>Результаты работы студенческой научно-исследовательской лаборатории «Технологии анализа данных»</a:t>
            </a:r>
            <a:br>
              <a:rPr lang="ru-RU" sz="1600" dirty="0"/>
            </a:br>
            <a:endParaRPr lang="ru-RU" sz="1600" dirty="0"/>
          </a:p>
        </p:txBody>
      </p:sp>
      <p:sp>
        <p:nvSpPr>
          <p:cNvPr id="8" name="Объект 7"/>
          <p:cNvSpPr>
            <a:spLocks noGrp="1"/>
          </p:cNvSpPr>
          <p:nvPr>
            <p:ph sz="quarter" idx="14"/>
          </p:nvPr>
        </p:nvSpPr>
        <p:spPr>
          <a:xfrm>
            <a:off x="4067944" y="1203946"/>
            <a:ext cx="4752527" cy="3528392"/>
          </a:xfrm>
        </p:spPr>
        <p:txBody>
          <a:bodyPr>
            <a:noAutofit/>
          </a:bodyPr>
          <a:lstStyle/>
          <a:p>
            <a:r>
              <a:rPr lang="ru-RU" dirty="0"/>
              <a:t>На базе студенческой лаборатории осуществляется совместная работа студентов с преподавателями в рамках следующих </a:t>
            </a:r>
            <a:r>
              <a:rPr lang="ru-RU" b="1" dirty="0"/>
              <a:t>научных</a:t>
            </a:r>
            <a:r>
              <a:rPr lang="ru-RU" dirty="0"/>
              <a:t> </a:t>
            </a:r>
            <a:r>
              <a:rPr lang="ru-RU" b="1" dirty="0"/>
              <a:t>проектов</a:t>
            </a:r>
            <a:r>
              <a:rPr lang="ru-RU" dirty="0"/>
              <a:t>:</a:t>
            </a:r>
          </a:p>
          <a:p>
            <a:pPr lvl="0">
              <a:buFont typeface="+mj-lt"/>
              <a:buAutoNum type="arabicPeriod"/>
            </a:pPr>
            <a:r>
              <a:rPr lang="ru-RU" dirty="0"/>
              <a:t>Математическое моделирование информационного противоборства</a:t>
            </a:r>
          </a:p>
          <a:p>
            <a:pPr lvl="0">
              <a:buFont typeface="+mj-lt"/>
              <a:buAutoNum type="arabicPeriod"/>
            </a:pPr>
            <a:r>
              <a:rPr lang="ru-RU" dirty="0"/>
              <a:t>Моделирование и прогнозирование социально-экономических процессов</a:t>
            </a:r>
          </a:p>
          <a:p>
            <a:pPr lvl="0">
              <a:buFont typeface="+mj-lt"/>
              <a:buAutoNum type="arabicPeriod"/>
            </a:pPr>
            <a:r>
              <a:rPr lang="ru-RU" dirty="0"/>
              <a:t>Анализ рынка занятости и качества жизни населения Иркутской области</a:t>
            </a:r>
          </a:p>
          <a:p>
            <a:endParaRPr lang="ru-RU" dirty="0"/>
          </a:p>
          <a:p>
            <a:r>
              <a:rPr lang="ru-RU" dirty="0"/>
              <a:t>По результатам проведенных исследований были написаны научные статьи.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F6891B0-6AFD-DB3F-4219-21853D1FAC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1851670"/>
            <a:ext cx="3139712" cy="3097036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Шрифт, снимок экрана, Цвет электрик&#10;&#10;Автоматически созданное описание">
            <a:extLst>
              <a:ext uri="{FF2B5EF4-FFF2-40B4-BE49-F238E27FC236}">
                <a16:creationId xmlns:a16="http://schemas.microsoft.com/office/drawing/2014/main" id="{72882F4B-0845-6633-24C3-0ADC07DD94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7" y="1106789"/>
            <a:ext cx="3139712" cy="744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5997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02E6B4-FA05-C646-E1ED-CD38499725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AF8E7C7B-B4B9-38DB-0A25-2AD76DFA06E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11960" y="267493"/>
            <a:ext cx="4485544" cy="841217"/>
          </a:xfrm>
        </p:spPr>
        <p:txBody>
          <a:bodyPr>
            <a:noAutofit/>
          </a:bodyPr>
          <a:lstStyle/>
          <a:p>
            <a:pPr algn="r"/>
            <a:r>
              <a:rPr lang="ru-RU" sz="1600" dirty="0"/>
              <a:t>Результаты работы студенческой научно-исследовательской лаборатории «Технологии анализа данных»</a:t>
            </a:r>
            <a:br>
              <a:rPr lang="ru-RU" sz="1600" dirty="0"/>
            </a:br>
            <a:endParaRPr lang="ru-RU" sz="1600" dirty="0"/>
          </a:p>
        </p:txBody>
      </p:sp>
      <p:sp>
        <p:nvSpPr>
          <p:cNvPr id="8" name="Объект 7">
            <a:extLst>
              <a:ext uri="{FF2B5EF4-FFF2-40B4-BE49-F238E27FC236}">
                <a16:creationId xmlns:a16="http://schemas.microsoft.com/office/drawing/2014/main" id="{E6A4FC2C-F5B5-FD95-7F1C-8765DE0719D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067944" y="1203946"/>
            <a:ext cx="4752527" cy="3528392"/>
          </a:xfrm>
        </p:spPr>
        <p:txBody>
          <a:bodyPr>
            <a:noAutofit/>
          </a:bodyPr>
          <a:lstStyle/>
          <a:p>
            <a:r>
              <a:rPr lang="ru-RU" dirty="0"/>
              <a:t>На базе студенческой лаборатории проводится </a:t>
            </a:r>
            <a:r>
              <a:rPr lang="ru-RU" b="1" dirty="0"/>
              <a:t>практико-ориентированные</a:t>
            </a:r>
            <a:r>
              <a:rPr lang="ru-RU" dirty="0"/>
              <a:t> </a:t>
            </a:r>
            <a:r>
              <a:rPr lang="ru-RU" b="1" dirty="0"/>
              <a:t>исследования</a:t>
            </a:r>
            <a:r>
              <a:rPr lang="ru-RU" dirty="0"/>
              <a:t> по следующим направлениям:</a:t>
            </a:r>
          </a:p>
          <a:p>
            <a:pPr lvl="0">
              <a:buFont typeface="+mj-lt"/>
              <a:buAutoNum type="arabicPeriod"/>
            </a:pPr>
            <a:r>
              <a:rPr lang="ru-RU" dirty="0"/>
              <a:t>Оценка динамики социально-экономических показателей Иркутской области</a:t>
            </a:r>
          </a:p>
          <a:p>
            <a:pPr lvl="0">
              <a:buFont typeface="+mj-lt"/>
              <a:buAutoNum type="arabicPeriod"/>
            </a:pPr>
            <a:r>
              <a:rPr lang="ru-RU" dirty="0"/>
              <a:t>Перспективы развития регионов бассейнового типа в современных условиях (на примере Байкальского региона)</a:t>
            </a:r>
          </a:p>
          <a:p>
            <a:pPr lvl="0">
              <a:buFont typeface="+mj-lt"/>
              <a:buAutoNum type="arabicPeriod"/>
            </a:pPr>
            <a:r>
              <a:rPr lang="ru-RU" dirty="0"/>
              <a:t>Структурные изменения объема экспорта и импорта РФ со странами СНГ и дальнего зарубежья</a:t>
            </a:r>
          </a:p>
          <a:p>
            <a:endParaRPr lang="ru-RU" dirty="0"/>
          </a:p>
          <a:p>
            <a:r>
              <a:rPr lang="ru-RU" dirty="0"/>
              <a:t>По результатам проведенных исследований были написаны научные статьи.</a:t>
            </a:r>
          </a:p>
        </p:txBody>
      </p:sp>
      <p:pic>
        <p:nvPicPr>
          <p:cNvPr id="7" name="Рисунок 6" descr="Изображение выглядит как текст, Шрифт, снимок экрана, Цвет электрик&#10;&#10;Автоматически созданное описание">
            <a:extLst>
              <a:ext uri="{FF2B5EF4-FFF2-40B4-BE49-F238E27FC236}">
                <a16:creationId xmlns:a16="http://schemas.microsoft.com/office/drawing/2014/main" id="{F2097349-E224-A521-AF39-C97A96E925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7" y="1106789"/>
            <a:ext cx="3139712" cy="74488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73B9750-5DBD-BB21-8DA8-E753CDAADC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7" y="1851670"/>
            <a:ext cx="3139712" cy="3155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9424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97C5F1-1FF4-8657-3C1C-0A78447C2B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EB78D381-6EC5-7A81-F260-AAD57577EA8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11960" y="267493"/>
            <a:ext cx="4485544" cy="841217"/>
          </a:xfrm>
        </p:spPr>
        <p:txBody>
          <a:bodyPr>
            <a:noAutofit/>
          </a:bodyPr>
          <a:lstStyle/>
          <a:p>
            <a:pPr algn="r"/>
            <a:r>
              <a:rPr lang="ru-RU" sz="1600" dirty="0"/>
              <a:t>Результаты работы студенческой научно-исследовательской лаборатории «Технологии анализа данных»</a:t>
            </a:r>
            <a:br>
              <a:rPr lang="ru-RU" sz="1600" dirty="0"/>
            </a:br>
            <a:endParaRPr lang="ru-RU" sz="16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F80737C-A2F7-D38A-122D-EB1B86F43EBD}"/>
              </a:ext>
            </a:extLst>
          </p:cNvPr>
          <p:cNvSpPr txBox="1"/>
          <p:nvPr/>
        </p:nvSpPr>
        <p:spPr>
          <a:xfrm>
            <a:off x="4427984" y="1563638"/>
            <a:ext cx="4572000" cy="29177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На базе лаборатории проводится активная подготовка студентов к различным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олимпиадам.</a:t>
            </a:r>
          </a:p>
          <a:p>
            <a:pPr lvl="0" indent="-342900" algn="ctr">
              <a:spcBef>
                <a:spcPct val="20000"/>
              </a:spcBef>
            </a:pPr>
            <a:r>
              <a:rPr lang="ru-RU" dirty="0" smtClean="0">
                <a:solidFill>
                  <a:prstClr val="black"/>
                </a:solidFill>
              </a:rPr>
              <a:t>Ежегодно организуются </a:t>
            </a:r>
            <a:r>
              <a:rPr lang="ru-RU" dirty="0">
                <a:solidFill>
                  <a:prstClr val="black"/>
                </a:solidFill>
              </a:rPr>
              <a:t>научно-исследовательские конкурсы для студентов, которые проводятся в формате научных конференций, интерактивных конкурсов, математических </a:t>
            </a:r>
            <a:r>
              <a:rPr lang="ru-RU" dirty="0" err="1">
                <a:solidFill>
                  <a:prstClr val="black"/>
                </a:solidFill>
              </a:rPr>
              <a:t>квизов</a:t>
            </a:r>
            <a:r>
              <a:rPr lang="ru-RU" dirty="0">
                <a:solidFill>
                  <a:prstClr val="black"/>
                </a:solidFill>
              </a:rPr>
              <a:t> и соревнований по решению бизнес-кейсов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81ED5A0-1374-B76E-6160-4D3B15F227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3363838"/>
            <a:ext cx="3637611" cy="151530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09F7C27-262A-44A0-7B7A-2F5BDBFC6E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0566" y="409061"/>
            <a:ext cx="1477371" cy="290549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0234188-C90E-F881-F57E-CEAC839A7B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219" y="915566"/>
            <a:ext cx="1494323" cy="23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3336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0"/>
          </p:nvPr>
        </p:nvSpPr>
        <p:spPr>
          <a:xfrm>
            <a:off x="2339752" y="195486"/>
            <a:ext cx="6408712" cy="720080"/>
          </a:xfrm>
        </p:spPr>
        <p:txBody>
          <a:bodyPr/>
          <a:lstStyle/>
          <a:p>
            <a:r>
              <a:rPr lang="ru-RU" dirty="0"/>
              <a:t>Результаты работы </a:t>
            </a:r>
            <a:br>
              <a:rPr lang="ru-RU" dirty="0"/>
            </a:br>
            <a:r>
              <a:rPr lang="ru-RU" dirty="0"/>
              <a:t>студенческой научно-исследовательской лаборатории «Технологии анализа данных»</a:t>
            </a:r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DDB59430-66DB-775C-1579-6888A21AE84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436096" y="1563688"/>
            <a:ext cx="3528392" cy="3095625"/>
          </a:xfrm>
        </p:spPr>
        <p:txBody>
          <a:bodyPr>
            <a:normAutofit/>
          </a:bodyPr>
          <a:lstStyle/>
          <a:p>
            <a:pPr marL="0" indent="0"/>
            <a:r>
              <a:rPr lang="ru-RU" dirty="0"/>
              <a:t>Ежегодно с большим интересом студенты принимают участие в конкурсе статистических постеров, организуемых Территориальным органом федеральной службы государственной статистики по Иркутской области и всегда занимают призовые места.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8FBA7DB-DB12-A16E-D96D-CA485309C3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563688"/>
            <a:ext cx="5066207" cy="2948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96280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10620</TotalTime>
  <Words>510</Words>
  <Application>Microsoft Office PowerPoint</Application>
  <PresentationFormat>Экран (16:9)</PresentationFormat>
  <Paragraphs>46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Arial</vt:lpstr>
      <vt:lpstr>Calibri</vt:lpstr>
      <vt:lpstr>Symbol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Appdesign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Alex</dc:creator>
  <cp:lastModifiedBy>Аксенюшкина Елена Владимировна</cp:lastModifiedBy>
  <cp:revision>428</cp:revision>
  <cp:lastPrinted>2022-06-06T08:49:15Z</cp:lastPrinted>
  <dcterms:created xsi:type="dcterms:W3CDTF">2019-04-08T11:18:29Z</dcterms:created>
  <dcterms:modified xsi:type="dcterms:W3CDTF">2024-02-27T05:06:59Z</dcterms:modified>
</cp:coreProperties>
</file>